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0D120-5428-40AB-AE67-571ED1F85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705F4-C34F-4D09-AD55-E87FA1B11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EAD4F-23EC-450E-BE7E-DADA8D1FF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B1614-4A51-4058-A2D6-A0F22800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14135-293E-4EB6-B6C3-47769D5FB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C05E7-C971-4311-B976-8CC3B95FD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55E01-3A98-4E63-9C29-FD6BB95A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4DE7A-6E8E-4CC5-B897-3ABAD78B4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6A24D-69A7-4686-AF5F-9EF496D0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1C522-8D2D-437E-AC8C-BF626B75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D0302-A51F-4FF2-BE38-3A3534902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04123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行业操作规范与验收标准的农产品加工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行业操作规范与验收标准实施评价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制定农产品加工行业操作规范，确保加工过程的安全、卫生和质量。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规范行业操作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通过规范的加工流程和验收标准，提高农产品的品质和附加值。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推动农产品加工行业的健康发展，提升产业整体竞争力和可持续发展水平。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通过加工，可以将农产品转化为更高附加值的产品，如深加工食品、保健品等，提高农产品的经济效益。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增加农产品附加值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农产品加工可以生产出多样化、个性化的产品，满足市场需求，促进消费增长。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丰富市场供应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农产品加工是农业现代化的重要组成部分，通过加工技术的不断创新和升级，推动农业向现代化、工业化方向发展。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推动农业现代化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规范的农产品加工流程和验收标准，可以确保加工出的产品符合食品安全标准，保障消费者的健康和权益。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农产品加工的重要性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农产品加工场地应远离污染源，地势平坦，排水良好，交通便利。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加工设施应按照工艺流程合理布局，避免交叉污染，确保生产顺畅。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917" b="1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加工设备应符合国家相关标准，定期维护和保养，确保设备性能良好。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加工场地与设施要求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对加工过程中的关键控制点进行监控，确保生产流程符合规范要求。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原料接收与处理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原料应符合质量标准，接收后进行分类、清洗、去杂等预处理。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根据产品特性和市场需求，制定合理的加工工艺，确保产品质量和食品安全。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加工工艺与流程规范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00" r="29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加工过程中应采取必要的安全防护措施，如穿戴防护服、使用安全工具等。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加工场地应保持清洁、卫生，定期清洗和消毒；员工应遵守卫生规定，保持个人卫生。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废弃物处理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加工过程中产生的废弃物应分类收集、妥善处理，避免对环境造成污染。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加工安全与卫生要求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原料品质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应符合国家相关质量标准，无病虫害、无霉变、无杂质。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原料来源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应来自合格的供应商，具备相应的质量证明和检验报告。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应储存在干燥、通风、无污染的仓库中，避免潮湿、高温和有害物质的污染。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加工工艺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应符合行业操作规范，采用合理的加工工艺流程，确保产品质量和安全。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应使用符合要求的加工设备和设施，保持设备清洁、完好，定期进行维护和保养。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操作人员应经过专业培训，掌握正确的操作方法和技能，保持个人卫生和良好的工作习惯。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加工过程验收标准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成品验收标准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产品应具有正常的色泽、形态和质地，无异味、无杂质。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微生物指标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应符合国家相关卫生标准中的微生物指标要求，如菌落总数、大肠菌群、致病菌等。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理化指标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应符合国家相关质量标准中的理化指标要求，如水分、灰分、脂肪、蛋白质等。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包装标识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产品包装应完整、清洁、美观，标识内容应准确、清晰、符合规范要求。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https://d.book118.com/548004123057006032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2024-09-09T22:11:14.402</cp:lastPrinted>
  <dcterms:created xsi:type="dcterms:W3CDTF">2024-09-09T14:11:14Z</dcterms:created>
  <dcterms:modified xsi:type="dcterms:W3CDTF">2024-09-09T14:11:16Z</dcterms:modified>
</cp:coreProperties>
</file>