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02AE2A-6A4E-4129-905C-47E3FD464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37B8F-A18B-4C03-892E-DBC93D034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994C6-6E27-4BFD-B07C-30F7B34CE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9AFBF7-46DE-425A-AB1F-438DE4425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B5C9B2-A8DC-4FEA-AECD-D7CAE3F74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B4F566-30BD-4899-B3FD-3E928AB23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4C34CA-3123-4A46-93E8-70CDAE19E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8A5DC-8703-4A0C-8B96-19D2BECBC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7A818-8AC0-4117-BEAC-A740D403F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E3283-DF5B-4D1F-A099-2E69E9C7B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25C89-96C7-4885-BE0F-EEB547EAF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06057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营销技巧豆瓣评分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营销技巧概述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豆瓣评分系统介绍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营销技巧在豆瓣评分中的应用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豆瓣评分提升策略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营销技巧概述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营销技巧的定义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营销技巧是指一系列用于推广和销售产品或服务的技巧和策略，包括市场调研、目标市场选择、产品定位、促销活动等。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营销技巧是市场营销的重要组成部分，旨在吸引潜在客户、提高品牌知名度和销售额。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通过运用有效的营销技巧，企业可以吸引更多潜在客户，提高品牌知名度和忠诚度，从而增加销售额。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提高销售额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成功的营销技巧可以帮助企业建立独特的品牌形象，使消费者对品牌产生信任和忠诚度。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613" b="361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在激烈的市场竞争中，有效的营销技巧可以帮助企业脱颖而出，赢得市场份额。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应对市场竞争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营销技巧的重要性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包括广告、促销活动、公关等，这些技巧主要依赖于大众媒体进行传播。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401" b="1140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数字营销技巧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整合营销技巧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包括搜索引擎优化、社交媒体营销、内容营销等，这些技巧主要依赖于互联网和数字媒体进行传播。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结合传统和数字营销技巧，通过跨渠道的整合推广，实现更高效的营销效果。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营销技巧的分类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豆瓣评分系统介绍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豆瓣评分基于用户参与，每个注册用户都可以对电影、书籍、音乐等作品进行评分。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分数计算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豆瓣评分采用加权平均分的方式计算，根据用户打分和权重，最终得出作品的评分。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评论功能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除了评分，用户还可以在豆瓣上发布评论，分享自己的观点和感受。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豆瓣评分的机制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口碑传播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豆瓣评分对于作品的口碑传播具有重要影响，高评分往往能吸引更多用户关注和观看。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市场决策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电影、书籍等作品的宣传和发行方会根据豆瓣评分来制定市场策略，调整宣传重点和发行计划。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艺术价值认可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对于一些小众或独立创作作品，豆瓣评分成为衡量其艺术价值的重要标准，有助于获得更多人的认可和支持。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豆瓣评分的影响力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豆瓣评分可以作为口碑营销的依据，通过高评分吸引更多潜在用户，提高作品的市场影响力。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用户互动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营销技巧还可以通过引导用户在豆瓣上互动，例如发布优质评论、参与讨论等，提升作品在豆瓣上的曝光度和口碑。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提升评分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营销技巧可以通过多种方式提升作品的评分，例如通过宣传活动、社交媒体营销等吸引更多用户参与评分。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豆瓣评分与营销技巧的关系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营销技巧在豆瓣评分中的应用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内容要有深度、有观点，能够引起共鸣，提高用户粘性和忠诚度。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通过创造有价值的内容吸引目标受众，提高品牌知名度和用户参与度。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包括文章、视频、音频等多种形式，需根据目标受众的喜好和需求进行选择。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利用社交媒体平台进行品牌推广和用户互动，扩大品牌影响力和用户规模。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包括微信、微博、抖音等，需根据目标受众的活跃平台进行选择。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通过回复评论、私信、点赞等方式与用户互动，建立品牌形象和口碑。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通过组织各类活动吸引用户参与，提高品牌知名度和用户忠诚度。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包括线上活动、线下活动、线上线下结合等，需根据品牌特点和目标受众需求进行选择。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活动要有吸引力、可参与性强，能够吸引大量用户参与，同时活动效果也要可衡量。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活动营销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通过用户口口相传的方式推广品牌和产品，提高品牌知名度和美誉度。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口碑传播渠道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包括社交媒体、论坛、博客等，需根据目标受众的活跃渠道进行选择。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通过提供优质的产品和服务，以及积极处理用户反馈和投诉，建立良好的口碑。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口碑营销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https://d.book118.com/548006057117006036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2024-09-16T05:12:11.530</cp:lastPrinted>
  <dcterms:created xsi:type="dcterms:W3CDTF">2024-09-15T21:12:11Z</dcterms:created>
  <dcterms:modified xsi:type="dcterms:W3CDTF">2024-09-15T21:12:13Z</dcterms:modified>
</cp:coreProperties>
</file>