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A876D1-3282-41DA-AF89-C4A54CADD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7BD288-3789-4CB5-BD50-BCDEBCD94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D3D268-9800-4C12-9119-020A7AB61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64F608-92E4-43C2-A7E7-9C0C803D6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C69006-734A-4B6A-AAFF-8E4E85C00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083E7B-9846-4A75-8749-85752B536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7FD385-3184-4E9D-BA4E-CCE723DB3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ECF7CC-AC56-4A64-B5CC-40338B3AB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83E853-EE25-4717-8E6D-C3B117037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25D29B-74C8-4E7C-804D-198CC6C40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6E13A8-0EF2-43C1-8739-332A9423D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1000200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大数据可视化管控平台的制造业数据分析与优化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制造业数据分析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大数据可视化管控平台构建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制造业优化策略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682" r="2368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随着制造业向智能化、数字化方向转型升级，对生产数据的分析和优化需求日益迫切。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制造业转型升级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大数据技术的发展为制造业数据分析提供了强大的技术支持，有助于挖掘生产过程中的潜在价值。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大数据技术助力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通过大数据可视化管控平台，企业可以实时监控生产过程，优化生产流程，从而提高生产效率和质量。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提升生产效率与质量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发达国家在制造业大数据分析方面起步较早，已形成较为完善的技术体系和应用案例。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我国制造业大数据分析起步较晚，但近年来发展迅速，政府和企业纷纷加大投入力度。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未来制造业大数据分析将更加注重实时性、智能化和跨领域融合。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3735" b="373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实践意义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本研究成果将有助于提高制造业企业的生产效率和质量，降低生产成本，提升企业竞争力。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本研究旨在构建一个大数据可视化管控平台，实现对制造业生产数据的实时分析与优化。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本研究将丰富大数据技术在制造业领域的应用理论，为制造业数字化转型提供理论支持。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制造业数据分析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数据来源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制造业数据可能来自多个渠道，如生产线传感器、ERP系统、CRM系统、SCM系统等。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数据清洗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对数据进行去重、缺失值处理、异常值处理等，以保证数据质量。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数据转换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将数据转换为适合分析的格式，如将时间序列数据转换为监督学习问题等。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数据来源及预处理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通过直方图、箱线图等统计图表展示数据的分布情况。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数据集中趋势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数据离散程度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通过均值、中位数等统计量描述数据的集中趋势。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通过方差、标准差等统计量描述数据的离散程度。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描述性统计分析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数据相关性分析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通过相关系数、协方差等统计量分析变量之间的相关关系。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数据趋势分析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通过时间序列分析、移动平均等方法分析数据的趋势变化。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数据异常检测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通过聚类分析、离群点检测等方法发现数据中的异常值。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探索性数据分析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利用柱状图、折线图、饼图等图表展示数据的统计结果。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静态图表展示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利用数据可视化工具，如Tableau、Power BI等，实现数据的动态交互展示。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动态图表展示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利用3D技术，如虚拟现实、增强现实等，将数据以更直观的方式呈现出来。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3D可视化呈现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数据可视化呈现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大数据可视化管控平台构建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微服务架构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将平台功能拆分为多个独立的微服务，提高系统的可伸缩性和可维护性。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云计算支持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利用云计算资源，实现弹性扩展和按需付费，降低平台建设成本。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分布式系统架构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采用分布式计算框架，如Hadoop、Spark等，实现大规模数据的并行处理和分析。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平台架构设计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采用分布式文件系统，如HDFS、Ceph等，实现大规模数据的可靠存储和高效访问。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数据清洗与预处理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对数据进行清洗、去重、转换等预处理操作，提高数据质量。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数据采集技术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通过传感器、RFID、条形码等技术，实时采集生产现场的数据。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551" r="11551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数据采集与存储技术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采用流处理技术，如Kafka、Flink等，实现实时数据的处理和分析。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实时数据处理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利用批处理框架，如MapReduce、Spark等，对历史数据进行批量处理和分析。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批处理技术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应用数据挖掘和机器学习算法，发现数据中的潜在规律和趋势，为决策提供支持。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数据挖掘与机器学习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306" r="13306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数据处理与分析技术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https://d.book118.com/548010002006006031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2024-09-07T17:15:34.885</cp:lastPrinted>
  <dcterms:created xsi:type="dcterms:W3CDTF">2024-09-07T09:15:34Z</dcterms:created>
  <dcterms:modified xsi:type="dcterms:W3CDTF">2024-09-07T09:15:36Z</dcterms:modified>
</cp:coreProperties>
</file>