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BB7046-1E07-4FE0-8DCA-B9D42B6827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90215B-B25B-4C9A-8168-E12EA73802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489240-5A6F-4F4F-92F5-EDD807D808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3BFF90-1D98-4301-AB2E-03840068C7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F58BD0-2E80-410B-8BE9-AE7D7FAAEA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FC0831-622D-46C5-9D9F-3ECA3FD01E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A4B376-8E76-43C8-B18D-FF1D17963D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5B53B2-473E-4E31-B1F8-7C8D593F3E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0784C5-A7F5-40D8-9D72-7A03292174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70B52C-4763-46A7-91EB-6D44088375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93A3EF-1300-4037-B62F-C9B11E9625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1201201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轴类零件加工工艺流程规范解读</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轴类零件概述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加工工艺流程规范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设备与工具选用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材料选择与热处理要求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质量检测与控制方法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安全生产与环境保护要求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轴类零件概述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548" r="3354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805" r="3180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9135" r="3913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轴类零件是机械设备中重要的传动和支撑元件，用于传递扭矩、承受载荷以及保证设备的正常运转。</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根据形状、用途和制造工艺的不同，轴类零件可分为光轴、阶梯轴、曲轴、凸轮轴等多种类型。</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50" b="54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轴类零件通常由轴颈、轴身、轴肩、轴环等部分组成，各部分具有不同的直径和长度，以满足特定的功能需求。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轴类零件具有承受交变载荷、传递扭矩、保证设备精度和稳定性等特点。其材料和制造工艺的选择对于零件的性能和使用寿命具有重要影响。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结构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应用领域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轴类零件广泛应用于汽车、机床、航空航天、能源等领域，是各类机械设备中不可或缺的组成部分。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轴类零件的性能和质量直接影响到整个机械设备的运行稳定性和可靠性。因此，在制造过程中，需要严格遵守工艺流程规范，确保零件的尺寸精度、表面质量和力学性能等关键指标符合要求。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62" r="1256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加工工艺流程规范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可操作性原则</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工艺流程应考虑到生产现场的实际操作条件，确保所制定的流程能在现有设备和工艺水平下得以顺利实施。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标准化原则</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优先采用国家和行业推荐的先进工艺和标准，提高工艺流程的通用性和互换性。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合理性原则</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工艺流程的制定需遵循机械加工的基本原则，确保各工序的合理安排，达到加工质量、效率和成本的最优平衡。</a:t>
            </a:r>
          </a:p>
        </p:txBody>
      </p:sp>
      <p:pic>
        <p:nvPicPr>
          <p:cNvPr id="10" name="Picture 10"/>
          <p:cNvPicPr>
            <a:picLocks noChangeAspect="1"/>
          </p:cNvPicPr>
          <p:nvPr/>
        </p:nvPicPr>
        <p:blipFill>
          <a:blip r:embed="rId2"/>
          <a:srcRect l="8125" r="8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工艺流程制定原则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下料</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根据零件图纸要求，选择合适的毛坯，进行下料。</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热处理</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对毛坯进行正火、退火等预处理，消除内应力，改善切削性能。</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粗加工</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对毛坯进行粗车、粗铣等粗加工工序，去除大部分余量。</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半精加工</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进行半精车、半精铣等半精加工工序，为精加工做好准备。</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精加工</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进行精车、精磨等精加工工序，保证零件的尺寸精度和表面质量。</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检验</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对加工完成的零件进行严格的检验，确保质量符合要求。</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典型工艺流程介绍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严格控制加热温度、保温时间和冷却速度等参数，确保热处理效果。</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热处理</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合理选择切削用量和刀具，提高粗加工效率，同时保证加工质量。</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粗加工</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采用高精度的机床和刀具，严格控制切削参数，保证零件的加工精度和表面质量。</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精加工</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采用先进的测量设备和检测手段，对零件进行全面的检测和分析，确保产品质量可靠。</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检验</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关键工序操作要点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设备与工具选用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 b="1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设备类型及性能要求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数控机床</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用于轴类零件的高精度加工，需具备高刚性、高精度、高稳定性等特点，同时要考虑设备的加工范围和加工效率。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车床</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适用于轴类零件的外圆、内孔、端面等加工，要求设备具备较高的切削精度和稳定性。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磨床</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用于轴类零件的精磨加工，提高零件的表面质量和精度，要求设备具备高刚度、高精度、低振动等特点。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根据加工要求和零件材料选择合适的刀具材料，如高速钢、硬质合金、陶瓷等。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刀具材料</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根据加工需求和刀具类型选择合适的刀具角度，以确保切削过程的稳定性和加工质量。</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刀具角度</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定期检查刀具磨损情况，及时更换磨损严重的刀具，以保证加工精度和效率。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刀具磨损与更换</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刀具选择与使用注意事项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295" b="229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确保夹具的定位精度和稳定性，减少装夹变形和误差；提高夹具的通用性和可调性，以适应不同规格和形状的轴类零件加工。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夹具设计原则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针对具体轴类零件的加工需求，设计专用夹具或组合夹具，如三爪卡盘、四爪卡盘、顶尖等，以确保零件在加工过程中的稳定性和精度。同时，要注意夹具的装夹方式和夹紧力大小对加工质量的影响。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实例分析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夹具设计原则及实例分析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材料选择与热处理要求</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https://d.book118.com/548012012012006030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2024-09-06T06:32:14.892</cp:lastPrinted>
  <dcterms:created xsi:type="dcterms:W3CDTF">2024-09-05T22:32:14Z</dcterms:created>
  <dcterms:modified xsi:type="dcterms:W3CDTF">2024-09-05T22:32:17Z</dcterms:modified>
</cp:coreProperties>
</file>