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180C50-E1DD-4BDF-B106-710731F922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3090B-8D2E-4A94-8649-740D8DACB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6D47A6-5F17-461B-A858-DFA22A6E08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C17CAA-93A8-4E5E-B8D0-0F541A45FD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F7F174-0E39-45CD-9999-827CFD9979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1D5FA9-1FD0-4468-BC2F-DA94CAAE4E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4A072A-76D4-4E32-B91A-5C3A97B476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F0FACB-DB4C-4FC9-BAE0-01F06D1663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E17EE5-CE0D-413A-8D19-EAAC6922E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00633-41D3-427E-AE88-856409A7A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C7296D-67D6-47F5-AF9C-0D92B220FB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12114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CTCS级列控系统标准体系及需求规范课件</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CTCS级列控系统概述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CTCS级列控系统标准体系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CTCS级列控系统需求规范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CTCS级列控系统设计与实现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CTCS级列控系统应用与展望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CTCS级列控系统的重要性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CTCS（Chinese Train Control System）是中国自主研发的列车运行控制系统，对于确保高速铁路和城市轨道交通的安全、高效运行具有重要意义。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标准化与规范化的必要性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随着铁路交通的快速发展，对列控系统的安全性、可靠性和互操作性要求越来越高，因此需要建立统一的标准体系和需求规范。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课件的目的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本课件旨在介绍CTCS级列控系统的标准体系及需求规范，帮助相关人员更好地理解和应用这些标准和规范。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83" r="165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简要介绍CTCS级列控系统的基本原理、组成和功能。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CTCS级列控系统概述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标准体系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需求规范</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应用与实践</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详细介绍CTCS级列控系统的标准体系，包括基础标准、通用标准、专用标准等。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深入解析CTCS级列控系统的需求规范，包括功能需求、性能需求、接口需求等。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结合实例，探讨CTCS级列控系统在实际应用中的问题和挑战，以及相应的解决方案。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CTCS级列控系统概述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708" r="18708"/>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CTCS级列控系统（Chinese Train Control System Level）：是中国铁路列车运行控制系统的一种标准体系，用于确保列车在铁路线路上安全、高效地运行。</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该系统通过集成先进的通信技术、计算机技术和控制技术，实现了对列车运行状态的实时监控和精确控制，提高了铁路运输的安全性和效率。</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CTCS级列控系统定义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318" b="831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74" b="117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CTCS级列控系统组成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地面子系统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包括轨道电路、应答器、列车控制中心（TCC）等设备，负责提供列车运行所需的地面信息和控制命令。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车载子系统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包括车载计算机、速度传感器、制动系统等设备，负责接收地面信息和控制命令，实现列车的自动驾驶和速度控制。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通信网络子系统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负责地面子系统和车载子系统之间的信息传输，确保信息的实时性和准确性。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安全防护</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CTCS级列控系统采用多重安全防护机制，如冗余设计、故障导向安全等，确保在设备故障或异常情况下，列车能够安全停车或降速运行。</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列车定位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通过轨道电路和应答器实现列车的精确定位，为列车运行控制提供基础数据。</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信息传输</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地面子系统通过通信网络子系统将控制命令和地面信息实时传输给车载子系统。</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列车控制</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车载子系统根据接收到的控制命令和地面信息，结合列车当前状态，计算出列车的运行速度曲线，并通过制动系统控制列车按照预定速度曲线运行。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CTCS级列控系统工作原理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CTCS级列控系统标准体系</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997" r="2199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包括标准体系的目标、原则、结构、层次和关系等。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总体框架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涵盖基础标准、通用标准、专用标准和产品标准等。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标准组成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明确各项标准间的相互关系和依赖关系。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标准间关系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标准体系框架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包括术语、符号、图形符号等基础内容。</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基础标准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涉及安全、可靠性、可用性、可维护性、电磁兼容等通用技术要求。</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通用标准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针对特定应用场景或特定设备制定的专用技术要求。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专用标准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规定产品功能性能、接口、试验方法、检验规则等产品技术要求。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产品标准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标准分类与内容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制定机构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指定具有权威性和专业性的标准化技术委员会或工作组负责标准的制定。</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制定流程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包括立项、起草、征求意见、审查、批准和发布等步骤。</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实施与监管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建立标准实施监督机制，对标准执行情况进行定期评估和监督，确保标准的有效实施。同时，鼓励企业自愿采用更高标准，提升产品质量和竞争力。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125" b="11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6625" r="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标准制定与实施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CTCS级列控系统需求规范</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https://d.book118.com/548012114034006032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2024-09-09T14:21:56.618</cp:lastPrinted>
  <dcterms:created xsi:type="dcterms:W3CDTF">2024-09-09T06:21:56Z</dcterms:created>
  <dcterms:modified xsi:type="dcterms:W3CDTF">2024-09-09T06:21:58Z</dcterms:modified>
</cp:coreProperties>
</file>