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0C68AD-C6D8-4B9C-B3EE-913DD9ACAF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DF59BC-71E1-4ED2-B9EE-523780589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5A4CDF-0FDF-49D2-8F73-0D04D2FA77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7879AB-6893-406A-8052-AACBA3CD4A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2D74241-D5A2-4701-B5B2-3E2F5D6428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3D46DA4-AA06-42DB-AFB4-487C26CCEC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8A88785-6193-4004-BFE5-1712CE63CC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D93B4A-CCAA-4C72-BC3A-7A145AEEEA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C905A9-0AC0-46D6-A18A-632858F65B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AEA746-5FB0-41B8-9525-58FBAC2C0E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AD0F5B-F472-4BFE-9011-9543093A47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8013022137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运动康复课件\n## 1.运动康复的基本概念与重要性\n### 1.1运动康复的定义与分类\n### 1.2运动康复的发展历程\n### 1.3运动康复在健康促进中的作用\n## 2.运动康复的理论基础与方法\n### 2.1运动康复的生理学基础\n### 2.2运动康复的心理学基础\n### 2.3运动康复的实践方法与技巧\n## 3.运动康复在不同人群中的应用\n### 3.1运动康复在青少年人群中的应用\n### 3.2运动康复在中老年人群中的应用\n### 3.3运动康复在慢性病患者中的应用\n## 4.运动康复的评估与监测\n### 4.1运动康复的评估方法与标准\n### 4.2运动康复的监测手段与技术\n### 4.3运动康复的效果评价与反馈\n## 5.运动康复的注意事项与风险预防\n### 5.1运动康复的注意事项与技巧\n### 5.2运动康复的风险识别与预防\n### 5.3运动康复的安全教育与保障\n## 6.运动康复的发展趋势与展望\n### 6.1运动康复的研究进展与创新\n### 6.2运动康复的行业发展与机遇\n### 6.3运动康复的未来趋势与挑战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/>
              <a:t>运动康复课件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运动康复的基本概念与重要性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运动康复的定义</a:t>
                </a:r>
                <a:endParaRPr/>
              </a:p>
            </p:txBody>
          </p:sp>
          <p:sp>
            <p:nvSpPr>
              <p:cNvPr id="22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手段帮助患者恢复健康的过程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康复医学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运动科学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的理论与实践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针对不同人群和疾病进行个性化的康复方案</a:t>
                </a:r>
                <a:endParaRPr/>
              </a:p>
            </p:txBody>
          </p:sp>
          <p:sp>
            <p:nvSpPr>
              <p:cNvPr id="22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运动康复的分类</a:t>
                </a:r>
                <a:endParaRPr/>
              </a:p>
            </p:txBody>
          </p:sp>
          <p:sp>
            <p:nvSpPr>
              <p:cNvPr id="23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运动疗法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：通过运动手段改善患者的身体功能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康复训练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：针对患者的具体疾病进行康复训练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运动康复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：通过运动手段提高患者的生活质量</a:t>
                </a:r>
                <a:endParaRPr/>
              </a:p>
            </p:txBody>
          </p:sp>
          <p:sp>
            <p:nvSpPr>
              <p:cNvPr id="23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运动康复的定义与分类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运动康复的发展历程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起源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古代医学中的运动疗法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20世纪初的康复医学发展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20世纪中期的运动康复技术</a:t>
                </a:r>
                <a:endParaRPr/>
              </a:p>
            </p:txBody>
          </p:sp>
          <p:pic>
            <p:nvPicPr>
              <p:cNvPr id="2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发展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20世纪末的运动康复技术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21世纪初的运动康复研究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当代运动康复的多元化发展</a:t>
                </a:r>
                <a:endParaRPr/>
              </a:p>
            </p:txBody>
          </p:sp>
          <p:pic>
            <p:nvPicPr>
              <p:cNvPr id="2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52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53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5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提高身体健康水平</a:t>
                </a:r>
                <a:endParaRPr/>
              </a:p>
            </p:txBody>
          </p:sp>
          <p:sp>
            <p:nvSpPr>
              <p:cNvPr id="25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增强肌肉力量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提高关节活动度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改善心血管功能</a:t>
                </a:r>
                <a:endParaRPr/>
              </a:p>
            </p:txBody>
          </p:sp>
        </p:grpSp>
        <p:grpSp>
          <p:nvGrpSpPr>
            <p:cNvPr id="256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5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预防疾病</a:t>
                </a:r>
                <a:endParaRPr/>
              </a:p>
            </p:txBody>
          </p:sp>
          <p:sp>
            <p:nvSpPr>
              <p:cNvPr id="25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降低慢性病的发病率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延缓衰老过程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增强免疫系统功能</a:t>
                </a:r>
                <a:endParaRPr/>
              </a:p>
            </p:txBody>
          </p:sp>
        </p:grpSp>
        <p:grpSp>
          <p:nvGrpSpPr>
            <p:cNvPr id="259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6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康复治疗</a:t>
                </a:r>
                <a:endParaRPr/>
              </a:p>
            </p:txBody>
          </p:sp>
          <p:sp>
            <p:nvSpPr>
              <p:cNvPr id="261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促进术后康复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减轻疼痛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提高生活质量</a:t>
                </a:r>
                <a:endParaRPr/>
              </a:p>
            </p:txBody>
          </p:sp>
        </p:grpSp>
      </p:grpSp>
      <p:sp>
        <p:nvSpPr>
          <p:cNvPr id="2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运动康复在健康促进中的作用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运动康复的理论基础与方法</a:t>
            </a:r>
            <a:endParaRPr/>
          </a:p>
        </p:txBody>
      </p:sp>
      <p:sp>
        <p:nvSpPr>
          <p:cNvPr id="26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7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68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69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70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肌肉力量的增强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肌肉耐力的提高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肌肉柔韧性的改善</a:t>
                </a:r>
                <a:endParaRPr/>
              </a:p>
            </p:txBody>
          </p:sp>
          <p:sp>
            <p:nvSpPr>
              <p:cNvPr id="27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肌肉功能</a:t>
                </a:r>
                <a:endParaRPr/>
              </a:p>
            </p:txBody>
          </p:sp>
        </p:grpSp>
        <p:grpSp>
          <p:nvGrpSpPr>
            <p:cNvPr id="273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74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关节活动度的提高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关节稳定性的增强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关节疼痛的缓解</a:t>
                </a:r>
                <a:endParaRPr/>
              </a:p>
            </p:txBody>
          </p:sp>
          <p:sp>
            <p:nvSpPr>
              <p:cNvPr id="275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关节功能</a:t>
                </a:r>
                <a:endParaRPr/>
              </a:p>
            </p:txBody>
          </p:sp>
          <p:sp>
            <p:nvSpPr>
              <p:cNvPr id="276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77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78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心功能的改善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血管弹性的增强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血压的调节</a:t>
                </a:r>
                <a:endParaRPr/>
              </a:p>
            </p:txBody>
          </p:sp>
          <p:sp>
            <p:nvSpPr>
              <p:cNvPr id="279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心血管功能</a:t>
                </a:r>
                <a:endParaRPr/>
              </a:p>
            </p:txBody>
          </p:sp>
          <p:sp>
            <p:nvSpPr>
              <p:cNvPr id="280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8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运动康复的生理学基础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运动康复的心理学基础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8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心理因素对康复的影响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自尊心与自信心的建立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应对压力的能力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心理适应的过程</a:t>
                </a:r>
                <a:endParaRPr/>
              </a:p>
            </p:txBody>
          </p:sp>
          <p:pic>
            <p:nvPicPr>
              <p:cNvPr id="28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9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9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康复过程中的心理干预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心理疏导与心理支持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行为矫正与认知重塑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心理训练与放松技巧</a:t>
                </a:r>
                <a:endParaRPr/>
              </a:p>
            </p:txBody>
          </p:sp>
          <p:pic>
            <p:nvPicPr>
              <p:cNvPr id="29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96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97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9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运动疗法</a:t>
                </a:r>
                <a:endParaRPr/>
              </a:p>
            </p:txBody>
          </p:sp>
          <p:sp>
            <p:nvSpPr>
              <p:cNvPr id="29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有氧运动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力量训练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柔韧性训练</a:t>
                </a:r>
                <a:endParaRPr/>
              </a:p>
            </p:txBody>
          </p:sp>
        </p:grpSp>
        <p:grpSp>
          <p:nvGrpSpPr>
            <p:cNvPr id="300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30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康复训练</a:t>
                </a:r>
                <a:endParaRPr/>
              </a:p>
            </p:txBody>
          </p:sp>
          <p:sp>
            <p:nvSpPr>
              <p:cNvPr id="30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功能性训练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平衡训练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协调训练</a:t>
                </a:r>
                <a:endParaRPr/>
              </a:p>
            </p:txBody>
          </p:sp>
        </p:grpSp>
        <p:grpSp>
          <p:nvGrpSpPr>
            <p:cNvPr id="303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30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运动康复</a:t>
                </a:r>
                <a:endParaRPr/>
              </a:p>
            </p:txBody>
          </p:sp>
          <p:sp>
            <p:nvSpPr>
              <p:cNvPr id="30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个性化康复方案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康复过程的动态调整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康复效果的评估与反馈</a:t>
                </a:r>
                <a:endParaRPr/>
              </a:p>
            </p:txBody>
          </p:sp>
        </p:grpSp>
      </p:grpSp>
      <p:pic>
        <p:nvPicPr>
          <p:cNvPr id="306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30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运动康复的实践方法与技巧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308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09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10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运动康复在不同人群中的应用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身体发育与成长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促进骨骼发育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提高肌肉力量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改善身体协调性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心理健康发展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增强自尊心与自信心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培养良好的心理品质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提高应对压力的能力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运动康复在青少年人群中的应用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运动康复在中老年人群中的应用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骨骼健康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预防骨折与骨折愈合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减轻关节疼痛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增强关节稳定性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心血管健康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降低心血管疾病发病率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改善心血管功能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调节血压</a:t>
                </a:r>
                <a:endParaRPr/>
              </a:p>
            </p:txBody>
          </p:sp>
          <p:pic>
            <p:nvPicPr>
              <p:cNvPr id="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疾病管理与康复</a:t>
                </a:r>
                <a:endParaRPr/>
              </a:p>
            </p:txBody>
          </p:sp>
          <p:sp>
            <p:nvSpPr>
              <p:cNvPr id="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减轻疼痛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促进术后康复</a:t>
                </a:r>
                <a:endParaRPr/>
              </a:p>
            </p:txBody>
          </p:sp>
          <p:sp>
            <p:nvSpPr>
              <p:cNvPr id="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生活方式调整</a:t>
                </a:r>
                <a:endParaRPr/>
              </a:p>
            </p:txBody>
          </p:sp>
          <p:sp>
            <p:nvSpPr>
              <p:cNvPr id="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饮食调整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睡眠改善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情绪管理</a:t>
                </a:r>
                <a:endParaRPr/>
              </a:p>
            </p:txBody>
          </p:sp>
          <p:sp>
            <p:nvSpPr>
              <p:cNvPr id="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运动康复在慢性病患者中的应用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https://d.book118.com/548013022137006042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运动康复课件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2024-09-22T06:42:44.917</cp:lastPrinted>
  <dcterms:created xsi:type="dcterms:W3CDTF">2024-09-21T22:42:44Z</dcterms:created>
  <dcterms:modified xsi:type="dcterms:W3CDTF">2024-09-21T22:42:46Z</dcterms:modified>
</cp:coreProperties>
</file>