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8D8B5-3B5D-4FA3-AF98-0B5629829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88171-CEA2-4C84-ABCA-FC2B5AE79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5D8CE-ED4D-4821-8D26-283C4E865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7E8E0-84DA-45A2-A8F2-768609EDA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D9EE0-E33F-40AD-B8EF-4DAD09FCD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5934EE-01BD-440C-8198-2B40E0E8C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CB7F0E-C50A-41EE-9331-F462F117B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1EC49-54FD-4D69-9D52-93A43A7A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2A88C-249C-492F-A852-329FE062A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0AA2C-ED02-4A17-B1C8-F58DBA2A3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E0FEA-4DEF-43BF-A739-7E96463C8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13032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pdgfra基因突变与肺癌细胞株抗药性的相关性分析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肺癌细胞株抗药性研究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pdgfra基因突变与肺癌细胞株抗药性的相关性分析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肺癌是全球最常见的恶性肿瘤之一，其发病率和死亡率逐年上升。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肺癌细胞株的抗药性是导致肺癌治疗失败的主要原因之一。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PDGFRA基因突变与肺癌细胞株抗药性之间的关系尚未完全明确。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04" r="2380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探讨PDGFRA基因突变与肺癌细胞株抗药性的相关性。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为肺癌治疗提供新的靶点和策略。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pdgfra基因的结构和功能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PDGFRA基因位于人类染色体4q26，包含22个外显子。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PDGFRA基因编码血小板衍生生长因子受体α，这是一种跨膜蛋白，属于酪氨酸激酶受体家族。它在细胞的增殖、迁移和生存中发挥重要作用。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点突变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PDGFRA基因中的单个碱基发生替换、插入或缺失。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与其他基因的融合，导致异常蛋白的产生。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扩增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PDGFRA基因的拷贝数增加，导致其过表达。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肺癌发生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PDGFRA基因突变与肺癌的发生和发展有关，特别是在肺腺癌中。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抗药性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PDGFRA基因突变可以影响肺癌细胞对药物的敏感性，从而影响治疗效果。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pdgfra基因突变与肺癌的关系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肺癌细胞株抗药性研究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https://d.book118.com/548013032115006036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2024-09-16T04:38:23.675</cp:lastPrinted>
  <dcterms:created xsi:type="dcterms:W3CDTF">2024-09-15T20:38:23Z</dcterms:created>
  <dcterms:modified xsi:type="dcterms:W3CDTF">2024-09-15T20:38:25Z</dcterms:modified>
</cp:coreProperties>
</file>