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03977CD-1F55-4159-BFB6-01F6453312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5F5C8A-974D-4FB6-A14C-82754933E0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745DD7-8C07-46E2-822D-23C5D4D7CC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9A4DA1-A78F-49CB-B875-02104D69DB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C996CA-7C0C-4EB0-8D41-39915E3FB4A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198072-3DA1-462A-84E2-5D8AC350E8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05501C-73C6-468C-8A74-2EE5E57C688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C847BE-2539-42FC-A814-629BD531D5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E2721A-0DF6-4ABF-8AD6-FD20C8BDC3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70D3D8-7AC9-4CB7-9F6B-151D1A7FC1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7697C9-A318-4B03-9DF2-BCF91510F6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8014076130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纪念九一八事变84周年心得体会</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九一八事变历史回顾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84年来国家发展变化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个人成长与感悟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纪念九一八事变现实意义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未来展望与行动建议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铭记历史</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九一八事变是中国抗日战争的起点，也是中华民族历史上的重要事件。通过纪念九一八事变84周年，我们要铭记历史，不忘国耻，警醒未来。</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弘扬民族精神</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九一八事变中，中国人民展现了顽强的抵抗精神和爱国主义精神。纪念九一八事变84周年，有助于弘扬民族精神，激发爱国热情。</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推动和平发展</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当今世界仍面临着战争与和平的挑战。通过纪念九一八事变84周年，我们可以呼吁国际社会共同维护和平，推动世界的和平与发展。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563" r="2356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九一八事变的历史经过和影响</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介绍九一八事变的背景、经过以及对中国和世界的影响。</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中国人民的抵抗与奋斗</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阐述中国人民在九一八事变后的抵抗与奋斗，包括抗日救亡运动、抗日战争等。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当代意义与启示</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分析九一八事变对当代的启示和意义，如加强国防建设、推动和平发展等。同时，结合个人实际，谈谈自己的心得体会和感受。</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九一八事变历史回顾</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10" r="3091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197" r="32197"/>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983" r="3298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20世纪30年代，日本军国主义势力抬头，积极推行对外侵略扩张政策，企图侵占中国领土。</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日本对华侵略政策</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1931年，中日两国因东北地区的铁路权益等问题矛盾激化，日本以此为借口发动事变。</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中日矛盾激化</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九一八事变爆发原因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事变经过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1931年9月18日夜，日本关东军在中国东北沈阳北大营附近炸毁南满铁路路轨，反诬中国军队所为，随即炮轰北大营发起攻击。中国军队奋起抵抗，但最终因装备和训练等方面的劣势而失利。</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事变结果</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九一八事变后，日本迅速占领中国东北地区，成立伪满洲国，开始了长达14年的殖民统治。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5667" b="566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九一八事变经过及结果</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揭开了世界反法西斯战争的序幕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九一八事变是日本帝国主义发动全面侵华战争的开始，也是世界反法西斯战争的起点。</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1875" r="118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激发了中华民族的爱国意识</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九一八事变使中国人民深刻认识到民族危机的严重性和抗日救亡的紧迫性，激发了中华民族的爱国意识。</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对中国历史和现实的影响</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九一八事变加速了中国社会的觉醒和进步，推动了抗日民族统一战线的形成和发展。同时，也提醒我们铭记历史教训，警惕日本军国主义的复活和对外侵略行径。</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历史意义与影响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84年来国家发展变化</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人民代表大会制度</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我国根本政治制度日益完善，人民当家作主权利得到充分保障。</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依法治国</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法治建设不断加强，法律体系逐步健全，为国家长治久安提供有力保障。</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党政机构改革</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党和政府机构改革持续深化，职能转变和效能提升成效显著。</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政治制度变革与完善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2035" b="1203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2176" r="217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6995" b="1699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经济发展与民生改善</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经济增长</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我国成为世界第二大经济体，综合国力显著增强，国际地位不断提升。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民生改善</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居民收入水平持续提高，教育、医疗、住房等民生问题得到显著改善。</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科技创新</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科技创新能力不断提升，为经济发展注入新动力，推动产业升级和转型。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中华优秀传统文化得到很好传承和弘扬，民族自信心和自豪感不断增强。</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文化传承</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文化创新成果丰硕，涌现出一批具有中国特色、世界水平的文化精品。</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文化创新</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3000" b="13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积极开展对外文化交流与合作，推动中华文化走向世界，增强国际影响力。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文化交流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文化传承与创新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https://d.book118.com/548014076130006044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2024-09-25T03:35:05.557</cp:lastPrinted>
  <dcterms:created xsi:type="dcterms:W3CDTF">2024-09-24T19:35:05Z</dcterms:created>
  <dcterms:modified xsi:type="dcterms:W3CDTF">2024-09-24T19:35:07Z</dcterms:modified>
</cp:coreProperties>
</file>