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D046D-5756-4BE4-AB27-F8F46611F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9E8AC-6E6E-4428-9110-814EA19B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A05A-037B-4812-9CD4-F670644E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70E9F-2D03-4ADB-8BE3-B6C31F79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B2123-46D6-45CE-BB4D-97A56F557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A7A58-4246-4736-8F00-2CF51B04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D5077-A58B-48F5-B392-12C518B7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431E0-3194-4075-BC38-91EF3513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D6DA8-624F-465C-8FE8-AB129E2DA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6B2D9-E001-48EB-BCB2-927A5D53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1ECE-B647-4332-A9EF-06C74A3F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503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心理危机评估与干预的关系与区别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心理危机评估与干预的区别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心理危机评估与干预的实施步骤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随着社会压力的增加，心理健康问题逐渐成为公众关注的焦点，心理危机事件也频繁发生。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心理健康问题日益严重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心理危机评估与干预是心理健康领域的重要措施，对于预防和解决心理危机具有重要意义。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危机评估和干预的重要性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危机评估和干预的定义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指对个体或群体的心理健康状况进行全面、系统的评估，以确定其是否存在心理危机及危机的性质和程度。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危机干预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指在心理危机发生后，采取及时、有效的措施，帮助个体或群体缓解危机，恢复心理健康的过程。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识别危险因素和保护因素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评估个体在危机中的危险因素和保护因素，有助于制定针对性的干预措施，降低危机对个体的影响。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预测可能的发展趋势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根据评估结果，预测个体心理危机可能的发展趋势，为制定有效的干预计划提供参考。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确定危机的性质和严重程度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通过评估，了解个体当前的心理危机是属于哪种类型，以及危机的严重程度，为后续的干预提供依据。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包括年龄、性别、职业、家庭背景等，有助于了解个体的社会背景和生活环境。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危机的表现和症状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评估个体在危机中的情绪、行为、认知等方面的表现和症状，以及症状的严重程度和持续时间。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个体的应对能力和资源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了解个体在面对危机时的应对能力和可利用的资源，包括社会支持、应对策略等。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通过观察个体的行为表现、情绪反应等，了解其心理危机的状况。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通过与个体进行面对面的交谈，了解其心理危机的经历、感受和应对方式等。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将观察、访谈和心理测验的结果进行综合分析，得出个体心理危机的全面评估结果。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使用标准化的心理测验工具，对个体的心理状态进行评估，如焦虑量表、抑郁量表等。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0" b="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缓解痛苦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通过提供支持、安慰和情绪疏导，减轻当事人的心理痛苦。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防止自伤或自杀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确保当事人的安全，防止其采取自伤或自杀等危险行为。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恢复心理平衡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帮助当事人恢复心理平衡，提高其应对危机事件的能力。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干预的目的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与当事人建立信任关系，使其愿意接受帮助和支持。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认真倾听当事人的诉说，理解其感受和需要。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给予当事人情绪上的支持，如鼓励、安慰和肯定等。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干预的策略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干预的方法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提供有关心理危机的信息和教育，帮助当事人了解自己的情绪和需要。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帮助当事人重新审视自己的思维方式和信念，以更积极、健康的方式看待问题。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教授当事人有效的情绪调节技巧，如深呼吸、冥想和放松训练等。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鼓励当事人寻求社会支持，如与家人、朋友或专业人士交流，参加互助小组等。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https://d.book118.com/548015033015006032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2024-09-09T08:44:07.458</cp:lastPrinted>
  <dcterms:created xsi:type="dcterms:W3CDTF">2024-09-09T00:44:07Z</dcterms:created>
  <dcterms:modified xsi:type="dcterms:W3CDTF">2024-09-09T00:44:09Z</dcterms:modified>
</cp:coreProperties>
</file>