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59D7B-8B85-41A9-BBBC-71FD229C3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E3FA6-EBFC-4918-B68B-DABB56FE8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2E82E-1EDD-4DD5-A2CD-CB8B8EBEB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A8325-72A9-41BC-A105-A7A0E5985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9FD3F2-B816-4A02-8FCA-317AD3F6B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C0F875-2DBA-4CD2-BD15-6F0989D5E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736F0B-792D-4B80-A0A9-CB893E6F5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D6819-57DE-49BA-B12C-BE0F0C4DC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3DDD7-D084-4268-B8F0-F365101C8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DBE8C-A978-450D-8FF9-446E388A6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9DC0E-0F82-475A-A23E-F98CE0726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15035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护理人员在突发事件中的联动与合作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突发事件概述与护理人员角色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联动机制建立与实践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合作策略探讨与实施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资源整合与优化配置方案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心理干预在突发事件中应用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突发事件概述与护理人员角色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突发事件定义及分类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指突然发生、造成或可能造成严重社会危害，需要采取应急处置措施予以应对的自然灾害、事故灾难、公共卫生事件和社会安全事件。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根据性质、严重程度、可控性和影响范围等因素，突发事件可分为特别重大、重大、较大和一般四级。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突发事件分类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155" r="1515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21167" r="211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护理人员在应急响应中职责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应急响应启动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护理人员应迅速响应，参与应急救援工作，提供紧急医疗护理。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现场救援与处置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在突发事件现场，护理人员需评估伤者情况，采取必要的急救措施，如止血、包扎、心肺复苏等。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伤者转运与后续治疗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护理人员应协助将伤者转运至医疗机构，并参与后续治疗工作，确保伤者得到及时有效的救治。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护理人员应严格遵守国家相关法律法规，如《突发事件应对法》、《护士条例》等，依法履行应急救援职责。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在应急救援过程中，护理人员应遵循医学伦理原则，尊重伤者生命权和尊严，保护伤者隐私和个人信息。同时，要勇于承担责任，坚守职业道德。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法律法规与伦理要求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伦理规范遵循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联动机制建立与实践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跨部门、跨专业协同作战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建立跨部门、跨专业的协同作战机制，确保在突发事件中能够快速响应、有效处置。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加强与医疗、公安、消防等相关部门的沟通与协作，形成紧密的联动关系。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开展定期的联合演练和培训，提高协同作战能力和水平。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信息共享平台搭建及应用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通过平台及时发布突发事件信息、处置进展和救援需求，提高信息透明度和时效性。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利用信息技术手段，加强远程会诊和救治指导，提高救治效率和质量。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搭建信息共享平台，实现各部门、各专业之间的信息实时共享。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某地发生严重交通事故，护理人员迅速赶赴现场，与交警、消防等部门协同作战，及时救治了多名伤者，维护了社会稳定。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某医院在应对突发公共卫生事件中，护理人员与医疗、疾控等部门紧密合作，成功救治了大量患者，有效遏制了疫情扩散。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某医院在应对突发火灾事件中，护理人员积极参与救援，与消防部门紧密配合，成功将火势扑灭，确保了患者和医护人员的安全。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208" r="21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958" r="13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案例分析：成功联动经验分享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合作策略探讨与实施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提升团队成员个人能力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鼓励团队成员参加专业培训、学习新知识技能，提高个人应对突发事件的能力。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建立高效团队沟通机制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定期召开团队会议，分享工作进展、交流经验教训，促进团队成员之间的沟通与协作。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强化团队凝聚力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通过团队建设活动、庆祝重要节点等方式，增强团队成员之间的归属感和凝聚力。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团队协作能力提升途径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有效沟通技巧培训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培养护理人员耐心倾听的习惯，理解患者和同事的需求和关切，为后续沟通打下基础。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训练护理人员在沟通时保持语言简练、表达清晰，避免使用模糊或晦涩的词汇。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教导护理人员如何在紧张或高压的情境下保持冷静，以平和的态度进行沟通。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https://d.book118.com/548015035015006032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2024-09-09T08:44:08.320</cp:lastPrinted>
  <dcterms:created xsi:type="dcterms:W3CDTF">2024-09-09T00:44:08Z</dcterms:created>
  <dcterms:modified xsi:type="dcterms:W3CDTF">2024-09-09T00:44:10Z</dcterms:modified>
</cp:coreProperties>
</file>