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1356C-9E4A-4985-860B-A99E46C19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9EC36-6786-4BED-BE20-5F7EAFA9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55C18-B30D-4AF8-9176-23224370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CF631-781C-4FFC-A34E-B6922A74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8CA09-21F2-4EB2-A01F-6742F279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5CC34-EDF7-42EC-82E3-ADAF5CFBC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C0EBB-90EC-472B-85E5-E7DAA9B7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19A98-847A-42A9-A30E-18B4547D3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1963F-3FF0-4167-9D34-6892F09F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B6ABF-E3E7-4E05-8CFD-DF0E23DF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453BC-9ECA-41C2-BB0B-FD28C950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512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89教练员培训课程的有效设计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培训资源建设与利用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培训过程管理与评估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教练员能力提升途径探讨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课程设计背景与目标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36" r="2093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针对教练员的专业领域，如战术分析、运动员心理辅导等，进行深入培训，提高执教水平。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强化教练员的团队协作意识，提高与运动员、其他教练及工作人员的沟通能力。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应对挑战和压力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培养教练员在比赛和训练中应对各种挑战和压力的能力，保持冷静和专注。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教练员培训需求分析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明确培训目标，确保课程内容与教练员的实际需求紧密相关。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课程设计应涵盖教练员的全面发展，包括专业知识、技能和心理素质等方面。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强调实践应用，通过案例分析、模拟演练等方式提高教练员的实战能力。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鼓励教练员之间的互动和交流，分享经验和教训，共同成长。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583" r="58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互动研讨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包括专业理论知识、运动生理学、心理学等基础知识。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包括技能训练、战术演练、团队协作等实际操作内容。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针对典型案例进行深入剖析，提高教练员分析问题和解决问题的能力。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组织专题研讨、经验分享等活动，促进教练员之间的交流与合作。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培训课程结构规划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教学内容与方法选择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涵盖运动训练学、运动生理学、运动心理学等基础理论，帮助教练员构建扎实的理论基础。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案例分析教学内容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包括训练计划制定、技战术分析、运动员心理辅导等实践技能，提升教练员的执教能力。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结合经典案例，让教练员在理论与实践之间建立联系，提高分析和解决问题的能力。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理论与实践结合教学内容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通过专家讲座、教师讲授等形式，传授理论知识和实践经验。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组织教练员进行小组讨论，分享经验和观点，促进思想碰撞和交流。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引导教练员分析经典案例，提炼规律和方法，培养分析和解决问题的能力。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安排教练员进行实际操作练习，提高技能水平和执教能力。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实践操作法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多样化教学方法应用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通过提问、答疑、小组讨论等方式，增强教练员之间的互动和交流，激发学习热情。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参与式教学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鼓励教练员参与课程设计、案例分析和实践操作等环节，提高学习的主动性和积极性。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情景模拟教学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模拟真实训练场景，让教练员在模拟环境中进行角色扮演和实战演练，提高应对突发情况的能力。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合作式学习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组织教练员进行团队合作，共同完成训练任务或解决问题，培养团队协作精神和沟通能力。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互动式与参与式学习设计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培训资源建设与利用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推荐行业内权威的、内容全面的专业教材，确保教练员掌握扎实的理论知识。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精选专业教材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提供与培训课程相关的辅助资料，如案例分析、技术图解等，帮助教练员深入理解教学内容。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辅助资料补充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随着行业发展和技术进步，定期更新教材和辅助资料，确保教练员获取最新、最全面的知识。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定期更新资料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优质教材及辅助资料推荐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多媒体教学资源整合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视频教学资源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利用多媒体技术制作教学视频，展示实际操作过程，提高教练员的实践能力。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互动教学课件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开发互动性强、形式多样的教学课件，激发教练员的学习兴趣，提高学习效果。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虚拟仿真技术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引入虚拟仿真技术，模拟真实场景进行训练，提高教练员的应急处理能力和实战技能。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https://d.book118.com/548015127053006045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2024-09-25T20:32:42.385</cp:lastPrinted>
  <dcterms:created xsi:type="dcterms:W3CDTF">2024-09-25T12:32:42Z</dcterms:created>
  <dcterms:modified xsi:type="dcterms:W3CDTF">2024-09-25T12:32:44Z</dcterms:modified>
</cp:coreProperties>
</file>