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ADB54-BBE3-47B3-8328-BC3FC0FFC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1948D-C852-42C0-AA3A-92EC0C448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401F4-76BB-4660-BF6E-16509EBA9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793BA-66F5-4C5D-AC2A-1DE2D3FCF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405C82-8F84-4C22-AB6E-0D90BD920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59613C-45FA-4B25-AB20-7C745CFFF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5A4B8-6A3E-4248-B52F-72E650F8B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DD552-8EF6-481C-912A-9BA788C6B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4EA4FC-7066-49FF-A6D6-DE30C8638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114CB-2FB2-4FB6-9673-114AA8F26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6A268-C12C-4E4B-A984-107F4476F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1605311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游戏现场指导方法理论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游戏现场指导概述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游戏现场指导的核心概念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游戏现场指导流程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游戏现场指导工具与技术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游戏现场指导挑战与解决方案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游戏现场指导案例研究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游戏现场指导概述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游戏现场指导是一种在游戏过程中提供实时反馈和指导的方法，旨在帮助玩家更好地理解游戏规则、战略和技巧，提高游戏水平。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实时性、针对性、互动性、个性化。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82" r="124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通过现场指导，玩家可以获得专业指导和建议，有助于提高游戏技能和胜率。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在游戏中遇到问题或困难时，及时得到指导和帮助，可以增强游戏体验和满足感。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游戏现场指导通常需要指导者和玩家之间进行互动和交流，有助于促进社交互动和人际关系。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87" r="2958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提高游戏技能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增强游戏体验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促进社交互动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现场指导的重要性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541" r="2654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早期的电子游戏往往没有内置的指导系统，玩家需要查阅游戏手册或寻求外部资源来获取帮助。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早期游戏指导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随着游戏产业的发展，越来越多的游戏开始内置指导系统，提供游戏规则、教程和提示。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游戏内指导系统的出现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随着直播平台的兴起，游戏主播开始在直播中提供游戏现场指导，吸引了大量观众和粉丝。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游戏直播与现场指导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未来，随着技术的发展，游戏现场指导将更加个性化、智能化，能够根据玩家的水平和需求提供更加精准的指导。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个性化与智能指导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现场指导的历史与发展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游戏现场指导的核心概念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指导者需了解游戏规则和玩法，以便更好地指导玩家。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指导者需要具备良好的组织能力和协调能力，确保游戏顺利进行。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角色定位：明确指导者在游戏现场的角色和职责，是游戏顺利进行的关键。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指导者需关注玩家需求，提供有针对性的指导和帮助。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2285" y="2541447"/>
            <a:ext cx="2017385" cy="2017385"/>
          </a:xfrm>
          <a:prstGeom prst="ellipse">
            <a:avLst/>
          </a:prstGeom>
          <a:solidFill>
            <a:srgbClr val="EB554D">
              <a:alpha val="0"/>
            </a:srgb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855830" y="2636398"/>
            <a:ext cx="1867814" cy="1867814"/>
          </a:xfrm>
          <a:custGeom>
            <a:rect l="l" t="t" r="r" b="b"/>
            <a:pathLst>
              <a:path w="1089" h="1089">
                <a:moveTo>
                  <a:pt x="895" y="194"/>
                </a:moveTo>
                <a:cubicBezTo>
                  <a:pt x="1089" y="388"/>
                  <a:pt x="1089" y="702"/>
                  <a:pt x="895" y="895"/>
                </a:cubicBezTo>
                <a:cubicBezTo>
                  <a:pt x="701" y="1089"/>
                  <a:pt x="387" y="1089"/>
                  <a:pt x="193" y="895"/>
                </a:cubicBezTo>
                <a:cubicBezTo>
                  <a:pt x="0" y="702"/>
                  <a:pt x="0" y="388"/>
                  <a:pt x="193" y="194"/>
                </a:cubicBezTo>
                <a:cubicBezTo>
                  <a:pt x="387" y="0"/>
                  <a:pt x="701" y="0"/>
                  <a:pt x="895" y="194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00000">
            <a:off x="4978603" y="2758196"/>
            <a:ext cx="1616172" cy="1616172"/>
          </a:xfrm>
          <a:custGeom>
            <a:rect l="l" t="t" r="r" b="b"/>
            <a:pathLst>
              <a:path w="984" h="983">
                <a:moveTo>
                  <a:pt x="809" y="175"/>
                </a:moveTo>
                <a:cubicBezTo>
                  <a:pt x="984" y="350"/>
                  <a:pt x="984" y="634"/>
                  <a:pt x="809" y="809"/>
                </a:cubicBezTo>
                <a:cubicBezTo>
                  <a:pt x="634" y="983"/>
                  <a:pt x="350" y="983"/>
                  <a:pt x="175" y="809"/>
                </a:cubicBezTo>
                <a:cubicBezTo>
                  <a:pt x="0" y="634"/>
                  <a:pt x="0" y="350"/>
                  <a:pt x="175" y="175"/>
                </a:cubicBezTo>
                <a:cubicBezTo>
                  <a:pt x="350" y="0"/>
                  <a:pt x="634" y="0"/>
                  <a:pt x="809" y="17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959940" y="1506609"/>
            <a:ext cx="1188609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963173" y="1506609"/>
            <a:ext cx="1075410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6342644" y="4159789"/>
            <a:ext cx="467929" cy="467929"/>
          </a:xfrm>
          <a:custGeom>
            <a:rect l="l" t="t" r="r" b="b"/>
            <a:pathLst>
              <a:path w="339" h="339">
                <a:moveTo>
                  <a:pt x="339" y="270"/>
                </a:moveTo>
                <a:lnTo>
                  <a:pt x="270" y="339"/>
                </a:lnTo>
                <a:lnTo>
                  <a:pt x="0" y="71"/>
                </a:lnTo>
                <a:lnTo>
                  <a:pt x="70" y="0"/>
                </a:lnTo>
                <a:lnTo>
                  <a:pt x="339" y="27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81100" y="3999708"/>
            <a:ext cx="338206" cy="338206"/>
          </a:xfrm>
          <a:custGeom>
            <a:rect l="l" t="t" r="r" b="b"/>
            <a:pathLst>
              <a:path w="197" h="197">
                <a:moveTo>
                  <a:pt x="188" y="77"/>
                </a:moveTo>
                <a:cubicBezTo>
                  <a:pt x="197" y="87"/>
                  <a:pt x="197" y="102"/>
                  <a:pt x="188" y="111"/>
                </a:cubicBezTo>
                <a:cubicBezTo>
                  <a:pt x="112" y="187"/>
                  <a:pt x="112" y="187"/>
                  <a:pt x="112" y="187"/>
                </a:cubicBezTo>
                <a:cubicBezTo>
                  <a:pt x="102" y="197"/>
                  <a:pt x="87" y="197"/>
                  <a:pt x="78" y="187"/>
                </a:cubicBezTo>
                <a:cubicBezTo>
                  <a:pt x="10" y="120"/>
                  <a:pt x="10" y="120"/>
                  <a:pt x="10" y="120"/>
                </a:cubicBezTo>
                <a:cubicBezTo>
                  <a:pt x="0" y="110"/>
                  <a:pt x="0" y="95"/>
                  <a:pt x="10" y="86"/>
                </a:cubicBezTo>
                <a:cubicBezTo>
                  <a:pt x="86" y="9"/>
                  <a:pt x="86" y="9"/>
                  <a:pt x="86" y="9"/>
                </a:cubicBezTo>
                <a:cubicBezTo>
                  <a:pt x="95" y="0"/>
                  <a:pt x="111" y="0"/>
                  <a:pt x="120" y="9"/>
                </a:cubicBezTo>
                <a:lnTo>
                  <a:pt x="188" y="77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22816" y="4438742"/>
            <a:ext cx="847710" cy="848929"/>
          </a:xfrm>
          <a:custGeom>
            <a:rect l="l" t="t" r="r" b="b"/>
            <a:pathLst>
              <a:path w="492" h="495">
                <a:moveTo>
                  <a:pt x="86" y="10"/>
                </a:moveTo>
                <a:cubicBezTo>
                  <a:pt x="41" y="55"/>
                  <a:pt x="41" y="55"/>
                  <a:pt x="41" y="55"/>
                </a:cubicBezTo>
                <a:cubicBezTo>
                  <a:pt x="31" y="64"/>
                  <a:pt x="31" y="64"/>
                  <a:pt x="31" y="64"/>
                </a:cubicBezTo>
                <a:cubicBezTo>
                  <a:pt x="26" y="70"/>
                  <a:pt x="26" y="70"/>
                  <a:pt x="26" y="70"/>
                </a:cubicBezTo>
                <a:cubicBezTo>
                  <a:pt x="9" y="86"/>
                  <a:pt x="9" y="86"/>
                  <a:pt x="9" y="86"/>
                </a:cubicBezTo>
                <a:cubicBezTo>
                  <a:pt x="0" y="95"/>
                  <a:pt x="0" y="111"/>
                  <a:pt x="9" y="120"/>
                </a:cubicBezTo>
                <a:cubicBezTo>
                  <a:pt x="374" y="485"/>
                  <a:pt x="374" y="485"/>
                  <a:pt x="374" y="485"/>
                </a:cubicBezTo>
                <a:cubicBezTo>
                  <a:pt x="384" y="495"/>
                  <a:pt x="399" y="495"/>
                  <a:pt x="408" y="485"/>
                </a:cubicBezTo>
                <a:cubicBezTo>
                  <a:pt x="425" y="469"/>
                  <a:pt x="425" y="469"/>
                  <a:pt x="425" y="469"/>
                </a:cubicBezTo>
                <a:cubicBezTo>
                  <a:pt x="430" y="463"/>
                  <a:pt x="430" y="463"/>
                  <a:pt x="430" y="463"/>
                </a:cubicBezTo>
                <a:cubicBezTo>
                  <a:pt x="440" y="454"/>
                  <a:pt x="440" y="454"/>
                  <a:pt x="440" y="454"/>
                </a:cubicBezTo>
                <a:cubicBezTo>
                  <a:pt x="485" y="409"/>
                  <a:pt x="485" y="409"/>
                  <a:pt x="485" y="409"/>
                </a:cubicBezTo>
                <a:cubicBezTo>
                  <a:pt x="494" y="399"/>
                  <a:pt x="494" y="384"/>
                  <a:pt x="485" y="375"/>
                </a:cubicBezTo>
                <a:cubicBezTo>
                  <a:pt x="119" y="10"/>
                  <a:pt x="119" y="10"/>
                  <a:pt x="119" y="10"/>
                </a:cubicBezTo>
                <a:cubicBezTo>
                  <a:pt x="110" y="0"/>
                  <a:pt x="95" y="0"/>
                  <a:pt x="86" y="1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22816" y="4558833"/>
            <a:ext cx="728838" cy="728838"/>
          </a:xfrm>
          <a:custGeom>
            <a:rect l="l" t="t" r="r" b="b"/>
            <a:pathLst>
              <a:path w="425" h="425">
                <a:moveTo>
                  <a:pt x="9" y="16"/>
                </a:moveTo>
                <a:cubicBezTo>
                  <a:pt x="0" y="25"/>
                  <a:pt x="0" y="41"/>
                  <a:pt x="9" y="50"/>
                </a:cubicBezTo>
                <a:cubicBezTo>
                  <a:pt x="374" y="415"/>
                  <a:pt x="374" y="415"/>
                  <a:pt x="374" y="415"/>
                </a:cubicBezTo>
                <a:cubicBezTo>
                  <a:pt x="384" y="425"/>
                  <a:pt x="399" y="425"/>
                  <a:pt x="408" y="415"/>
                </a:cubicBezTo>
                <a:cubicBezTo>
                  <a:pt x="425" y="399"/>
                  <a:pt x="425" y="399"/>
                  <a:pt x="425" y="399"/>
                </a:cubicBezTo>
                <a:cubicBezTo>
                  <a:pt x="26" y="0"/>
                  <a:pt x="26" y="0"/>
                  <a:pt x="26" y="0"/>
                </a:cubicBezTo>
                <a:lnTo>
                  <a:pt x="9" y="16"/>
                </a:lnTo>
                <a:close/>
              </a:path>
            </a:pathLst>
          </a:cu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675364" y="4533961"/>
            <a:ext cx="701284" cy="699943"/>
          </a:xfrm>
          <a:custGeom>
            <a:rect l="l" t="t" r="r" b="b"/>
            <a:pathLst>
              <a:path w="508" h="507">
                <a:moveTo>
                  <a:pt x="0" y="11"/>
                </a:moveTo>
                <a:lnTo>
                  <a:pt x="496" y="507"/>
                </a:lnTo>
                <a:lnTo>
                  <a:pt x="508" y="496"/>
                </a:lnTo>
                <a:lnTo>
                  <a:pt x="13" y="0"/>
                </a:lnTo>
                <a:lnTo>
                  <a:pt x="0" y="1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374295" y="3168047"/>
            <a:ext cx="833367" cy="764187"/>
          </a:xfrm>
          <a:custGeom>
            <a:rect l="l" t="t" r="r" b="b"/>
            <a:pathLst>
              <a:path w="125" h="115">
                <a:moveTo>
                  <a:pt x="67" y="49"/>
                </a:moveTo>
                <a:cubicBezTo>
                  <a:pt x="72" y="49"/>
                  <a:pt x="76" y="50"/>
                  <a:pt x="79" y="53"/>
                </a:cubicBezTo>
                <a:cubicBezTo>
                  <a:pt x="82" y="56"/>
                  <a:pt x="84" y="61"/>
                  <a:pt x="84" y="65"/>
                </a:cubicBezTo>
                <a:cubicBezTo>
                  <a:pt x="84" y="67"/>
                  <a:pt x="84" y="68"/>
                  <a:pt x="83" y="69"/>
                </a:cubicBezTo>
                <a:cubicBezTo>
                  <a:pt x="83" y="71"/>
                  <a:pt x="82" y="72"/>
                  <a:pt x="82" y="73"/>
                </a:cubicBezTo>
                <a:cubicBezTo>
                  <a:pt x="81" y="75"/>
                  <a:pt x="81" y="77"/>
                  <a:pt x="83" y="77"/>
                </a:cubicBezTo>
                <a:cubicBezTo>
                  <a:pt x="84" y="78"/>
                  <a:pt x="86" y="78"/>
                  <a:pt x="87" y="76"/>
                </a:cubicBezTo>
                <a:cubicBezTo>
                  <a:pt x="88" y="75"/>
                  <a:pt x="88" y="73"/>
                  <a:pt x="89" y="71"/>
                </a:cubicBezTo>
                <a:cubicBezTo>
                  <a:pt x="89" y="69"/>
                  <a:pt x="90" y="67"/>
                  <a:pt x="90" y="65"/>
                </a:cubicBezTo>
                <a:cubicBezTo>
                  <a:pt x="90" y="59"/>
                  <a:pt x="87" y="53"/>
                  <a:pt x="83" y="49"/>
                </a:cubicBezTo>
                <a:cubicBezTo>
                  <a:pt x="79" y="45"/>
                  <a:pt x="73" y="43"/>
                  <a:pt x="67" y="43"/>
                </a:cubicBezTo>
                <a:cubicBezTo>
                  <a:pt x="66" y="43"/>
                  <a:pt x="64" y="44"/>
                  <a:pt x="64" y="46"/>
                </a:cubicBezTo>
                <a:cubicBezTo>
                  <a:pt x="64" y="47"/>
                  <a:pt x="66" y="49"/>
                  <a:pt x="67" y="49"/>
                </a:cubicBezTo>
                <a:close/>
                <a:moveTo>
                  <a:pt x="122" y="105"/>
                </a:moveTo>
                <a:cubicBezTo>
                  <a:pt x="122" y="105"/>
                  <a:pt x="122" y="105"/>
                  <a:pt x="122" y="105"/>
                </a:cubicBezTo>
                <a:cubicBezTo>
                  <a:pt x="118" y="105"/>
                  <a:pt x="118" y="105"/>
                  <a:pt x="118" y="105"/>
                </a:cubicBezTo>
                <a:cubicBezTo>
                  <a:pt x="118" y="29"/>
                  <a:pt x="118" y="29"/>
                  <a:pt x="118" y="29"/>
                </a:cubicBezTo>
                <a:cubicBezTo>
                  <a:pt x="122" y="29"/>
                  <a:pt x="122" y="29"/>
                  <a:pt x="122" y="29"/>
                </a:cubicBezTo>
                <a:cubicBezTo>
                  <a:pt x="124" y="29"/>
                  <a:pt x="126" y="27"/>
                  <a:pt x="126" y="24"/>
                </a:cubicBezTo>
                <a:cubicBezTo>
                  <a:pt x="126" y="22"/>
                  <a:pt x="124" y="19"/>
                  <a:pt x="122" y="19"/>
                </a:cubicBezTo>
                <a:cubicBezTo>
                  <a:pt x="74" y="19"/>
                  <a:pt x="74" y="19"/>
                  <a:pt x="74" y="19"/>
                </a:cubicBezTo>
                <a:cubicBezTo>
                  <a:pt x="75" y="17"/>
                  <a:pt x="76" y="15"/>
                  <a:pt x="76" y="13"/>
                </a:cubicBezTo>
                <a:cubicBezTo>
                  <a:pt x="76" y="9"/>
                  <a:pt x="75" y="6"/>
                  <a:pt x="72" y="4"/>
                </a:cubicBezTo>
                <a:cubicBezTo>
                  <a:pt x="70" y="1"/>
                  <a:pt x="67" y="0"/>
                  <a:pt x="63" y="0"/>
                </a:cubicBezTo>
                <a:cubicBezTo>
                  <a:pt x="60" y="0"/>
                  <a:pt x="57" y="1"/>
                  <a:pt x="54" y="4"/>
                </a:cubicBezTo>
                <a:cubicBezTo>
                  <a:pt x="52" y="6"/>
                  <a:pt x="51" y="9"/>
                  <a:pt x="51" y="13"/>
                </a:cubicBezTo>
                <a:cubicBezTo>
                  <a:pt x="51" y="15"/>
                  <a:pt x="51" y="17"/>
                  <a:pt x="53" y="19"/>
                </a:cubicBezTo>
                <a:cubicBezTo>
                  <a:pt x="5" y="19"/>
                  <a:pt x="5" y="19"/>
                  <a:pt x="5" y="19"/>
                </a:cubicBezTo>
                <a:cubicBezTo>
                  <a:pt x="2" y="19"/>
                  <a:pt x="0" y="22"/>
                  <a:pt x="0" y="24"/>
                </a:cubicBezTo>
                <a:cubicBezTo>
                  <a:pt x="0" y="27"/>
                  <a:pt x="2" y="29"/>
                  <a:pt x="5" y="29"/>
                </a:cubicBezTo>
                <a:cubicBezTo>
                  <a:pt x="9" y="29"/>
                  <a:pt x="9" y="29"/>
                  <a:pt x="9" y="29"/>
                </a:cubicBezTo>
                <a:cubicBezTo>
                  <a:pt x="9" y="105"/>
                  <a:pt x="9" y="105"/>
                  <a:pt x="9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7"/>
                  <a:pt x="0" y="110"/>
                </a:cubicBezTo>
                <a:cubicBezTo>
                  <a:pt x="0" y="113"/>
                  <a:pt x="2" y="115"/>
                  <a:pt x="5" y="115"/>
                </a:cubicBezTo>
                <a:cubicBezTo>
                  <a:pt x="122" y="115"/>
                  <a:pt x="122" y="115"/>
                  <a:pt x="122" y="115"/>
                </a:cubicBezTo>
                <a:cubicBezTo>
                  <a:pt x="124" y="115"/>
                  <a:pt x="126" y="113"/>
                  <a:pt x="126" y="110"/>
                </a:cubicBezTo>
                <a:cubicBezTo>
                  <a:pt x="126" y="107"/>
                  <a:pt x="124" y="105"/>
                  <a:pt x="122" y="105"/>
                </a:cubicBezTo>
                <a:close/>
                <a:moveTo>
                  <a:pt x="58" y="8"/>
                </a:moveTo>
                <a:cubicBezTo>
                  <a:pt x="58" y="8"/>
                  <a:pt x="58" y="8"/>
                  <a:pt x="58" y="8"/>
                </a:cubicBezTo>
                <a:cubicBezTo>
                  <a:pt x="60" y="6"/>
                  <a:pt x="61" y="6"/>
                  <a:pt x="63" y="6"/>
                </a:cubicBezTo>
                <a:cubicBezTo>
                  <a:pt x="65" y="6"/>
                  <a:pt x="67" y="6"/>
                  <a:pt x="68" y="8"/>
                </a:cubicBezTo>
                <a:cubicBezTo>
                  <a:pt x="69" y="9"/>
                  <a:pt x="70" y="11"/>
                  <a:pt x="70" y="13"/>
                </a:cubicBezTo>
                <a:cubicBezTo>
                  <a:pt x="70" y="14"/>
                  <a:pt x="69" y="16"/>
                  <a:pt x="68" y="17"/>
                </a:cubicBezTo>
                <a:cubicBezTo>
                  <a:pt x="67" y="19"/>
                  <a:pt x="65" y="19"/>
                  <a:pt x="63" y="19"/>
                </a:cubicBezTo>
                <a:cubicBezTo>
                  <a:pt x="63" y="19"/>
                  <a:pt x="63" y="19"/>
                  <a:pt x="63" y="19"/>
                </a:cubicBezTo>
                <a:cubicBezTo>
                  <a:pt x="61" y="19"/>
                  <a:pt x="60" y="19"/>
                  <a:pt x="58" y="17"/>
                </a:cubicBezTo>
                <a:cubicBezTo>
                  <a:pt x="57" y="16"/>
                  <a:pt x="56" y="14"/>
                  <a:pt x="56" y="13"/>
                </a:cubicBezTo>
                <a:cubicBezTo>
                  <a:pt x="56" y="11"/>
                  <a:pt x="57" y="9"/>
                  <a:pt x="58" y="8"/>
                </a:cubicBezTo>
                <a:close/>
                <a:moveTo>
                  <a:pt x="112" y="105"/>
                </a:moveTo>
                <a:cubicBezTo>
                  <a:pt x="112" y="105"/>
                  <a:pt x="112" y="105"/>
                  <a:pt x="112" y="105"/>
                </a:cubicBezTo>
                <a:cubicBezTo>
                  <a:pt x="14" y="105"/>
                  <a:pt x="14" y="105"/>
                  <a:pt x="14" y="105"/>
                </a:cubicBezTo>
                <a:cubicBezTo>
                  <a:pt x="14" y="29"/>
                  <a:pt x="14" y="29"/>
                  <a:pt x="14" y="29"/>
                </a:cubicBezTo>
                <a:cubicBezTo>
                  <a:pt x="112" y="29"/>
                  <a:pt x="112" y="29"/>
                  <a:pt x="112" y="29"/>
                </a:cubicBezTo>
                <a:cubicBezTo>
                  <a:pt x="112" y="105"/>
                  <a:pt x="112" y="105"/>
                  <a:pt x="112" y="105"/>
                </a:cubicBezTo>
                <a:close/>
                <a:moveTo>
                  <a:pt x="59" y="91"/>
                </a:moveTo>
                <a:cubicBezTo>
                  <a:pt x="59" y="91"/>
                  <a:pt x="59" y="91"/>
                  <a:pt x="59" y="91"/>
                </a:cubicBezTo>
                <a:cubicBezTo>
                  <a:pt x="63" y="91"/>
                  <a:pt x="67" y="90"/>
                  <a:pt x="71" y="89"/>
                </a:cubicBezTo>
                <a:cubicBezTo>
                  <a:pt x="71" y="88"/>
                  <a:pt x="71" y="88"/>
                  <a:pt x="71" y="88"/>
                </a:cubicBezTo>
                <a:cubicBezTo>
                  <a:pt x="74" y="87"/>
                  <a:pt x="77" y="84"/>
                  <a:pt x="79" y="80"/>
                </a:cubicBezTo>
                <a:cubicBezTo>
                  <a:pt x="79" y="80"/>
                  <a:pt x="79" y="80"/>
                  <a:pt x="79" y="80"/>
                </a:cubicBezTo>
                <a:cubicBezTo>
                  <a:pt x="80" y="79"/>
                  <a:pt x="79" y="77"/>
                  <a:pt x="78" y="76"/>
                </a:cubicBezTo>
                <a:cubicBezTo>
                  <a:pt x="62" y="67"/>
                  <a:pt x="62" y="67"/>
                  <a:pt x="62" y="67"/>
                </a:cubicBezTo>
                <a:cubicBezTo>
                  <a:pt x="62" y="50"/>
                  <a:pt x="62" y="50"/>
                  <a:pt x="62" y="50"/>
                </a:cubicBezTo>
                <a:cubicBezTo>
                  <a:pt x="62" y="48"/>
                  <a:pt x="61" y="47"/>
                  <a:pt x="59" y="47"/>
                </a:cubicBezTo>
                <a:cubicBezTo>
                  <a:pt x="53" y="47"/>
                  <a:pt x="48" y="49"/>
                  <a:pt x="44" y="53"/>
                </a:cubicBezTo>
                <a:cubicBezTo>
                  <a:pt x="40" y="57"/>
                  <a:pt x="37" y="63"/>
                  <a:pt x="37" y="69"/>
                </a:cubicBezTo>
                <a:cubicBezTo>
                  <a:pt x="37" y="75"/>
                  <a:pt x="40" y="81"/>
                  <a:pt x="44" y="85"/>
                </a:cubicBezTo>
                <a:cubicBezTo>
                  <a:pt x="48" y="89"/>
                  <a:pt x="53" y="91"/>
                  <a:pt x="59" y="91"/>
                </a:cubicBezTo>
                <a:close/>
                <a:moveTo>
                  <a:pt x="48" y="57"/>
                </a:moveTo>
                <a:cubicBezTo>
                  <a:pt x="48" y="57"/>
                  <a:pt x="48" y="57"/>
                  <a:pt x="48" y="57"/>
                </a:cubicBezTo>
                <a:cubicBezTo>
                  <a:pt x="50" y="55"/>
                  <a:pt x="53" y="53"/>
                  <a:pt x="57" y="53"/>
                </a:cubicBezTo>
                <a:cubicBezTo>
                  <a:pt x="57" y="69"/>
                  <a:pt x="57" y="69"/>
                  <a:pt x="57" y="69"/>
                </a:cubicBezTo>
                <a:cubicBezTo>
                  <a:pt x="57" y="70"/>
                  <a:pt x="57" y="71"/>
                  <a:pt x="58" y="72"/>
                </a:cubicBezTo>
                <a:cubicBezTo>
                  <a:pt x="72" y="80"/>
                  <a:pt x="72" y="80"/>
                  <a:pt x="72" y="80"/>
                </a:cubicBezTo>
                <a:cubicBezTo>
                  <a:pt x="71" y="81"/>
                  <a:pt x="69" y="82"/>
                  <a:pt x="68" y="83"/>
                </a:cubicBezTo>
                <a:cubicBezTo>
                  <a:pt x="68" y="84"/>
                  <a:pt x="68" y="84"/>
                  <a:pt x="68" y="84"/>
                </a:cubicBezTo>
                <a:cubicBezTo>
                  <a:pt x="65" y="85"/>
                  <a:pt x="62" y="86"/>
                  <a:pt x="59" y="86"/>
                </a:cubicBezTo>
                <a:cubicBezTo>
                  <a:pt x="55" y="86"/>
                  <a:pt x="51" y="84"/>
                  <a:pt x="48" y="81"/>
                </a:cubicBezTo>
                <a:cubicBezTo>
                  <a:pt x="45" y="78"/>
                  <a:pt x="43" y="74"/>
                  <a:pt x="43" y="69"/>
                </a:cubicBezTo>
                <a:cubicBezTo>
                  <a:pt x="43" y="64"/>
                  <a:pt x="45" y="60"/>
                  <a:pt x="48" y="5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976949" y="3940294"/>
            <a:ext cx="1118671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040649" y="4617988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根据玩家能力、性格等因素，合理分配游戏角色和任务。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58609" y="2185067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任务分配：合理分配游戏任务，确保每个玩家都能发挥自己的优势和特长。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8963173" y="3964678"/>
            <a:ext cx="1075410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005242" y="4617988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及时调整任务分配，以应对游戏中的变化和突发状况。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005242" y="2185067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鼓励玩家发挥自身特长，提高游戏体验和成就感。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99603" y="3927858"/>
            <a:ext cx="1261796" cy="597533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9074338" y="3927858"/>
            <a:ext cx="1161933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79457" y="1496038"/>
            <a:ext cx="1102086" cy="597533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28599" y="2110619"/>
            <a:ext cx="2803803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进度控制：掌握游戏进度，确保游戏按照预定的时间和节奏进行。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28599" y="4563437"/>
            <a:ext cx="2803803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制定详细的游戏计划和时间表，明确每个阶段的任务和目标。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253403" y="4592545"/>
            <a:ext cx="2803803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在游戏关键节点上给予玩家适当的引导和提示，以确保游戏顺利进行。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074338" y="1496038"/>
            <a:ext cx="1161933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3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53403" y="2174707"/>
            <a:ext cx="2803803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密切关注游戏进程，及时调整进度，避免游戏延误或过度加速。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进度控制</a:t>
            </a:r>
          </a:p>
        </p:txBody>
      </p:sp>
      <p:sp>
        <p:nvSpPr>
          <p:cNvPr id="31" name="AutoShape 31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团队协作：培养玩家的团队协作精神，提高游戏整体水平。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通过游戏中的合作任务和团队活动，加强玩家之间的沟通和协作。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鼓励玩家相互学习和交流，共同进步。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引导玩家树立正确的团队观念，培养良好的合作意识和精神。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沟通技巧：运用有效的沟通技巧，解决游戏中出现的问题和矛盾。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倾听玩家意见和建议，尊重他们的想法和观点。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采用合适的表达方式和语气，避免冲突和误解。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在游戏中给予玩家积极的反馈和鼓励，增强他们的信心和动力。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86355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95980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10459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200694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4278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应对突发状况：具备应对游戏中突发状况的能力和准备。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759201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对可能出现的问题和风险进行预测和评估，制定相应的应对措施。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3885702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在突发状况发生时保持冷静，迅速采取有效措施解决问题。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4981821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总结经验教训，不断完善和提高应对突发状况的能力。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应对突发状况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游戏现场指导流程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649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了解参与者的年龄、经验、技能水平以及兴趣，以便为他们提供适合的指导和挑战。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5302294" y="2786180"/>
            <a:ext cx="1586556" cy="1586556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74741" y="3458798"/>
            <a:ext cx="242348" cy="24234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95619" y="2778478"/>
            <a:ext cx="1600762" cy="1602131"/>
          </a:xfrm>
          <a:custGeom>
            <a:rect l="l" t="t" r="r" b="b"/>
            <a:pathLst>
              <a:path w="1320" h="1320">
                <a:moveTo>
                  <a:pt x="660" y="0"/>
                </a:moveTo>
                <a:cubicBezTo>
                  <a:pt x="295" y="0"/>
                  <a:pt x="0" y="296"/>
                  <a:pt x="0" y="660"/>
                </a:cubicBezTo>
                <a:cubicBezTo>
                  <a:pt x="0" y="1025"/>
                  <a:pt x="295" y="1320"/>
                  <a:pt x="660" y="1320"/>
                </a:cubicBezTo>
                <a:cubicBezTo>
                  <a:pt x="1025" y="1320"/>
                  <a:pt x="1320" y="1025"/>
                  <a:pt x="1320" y="660"/>
                </a:cubicBezTo>
                <a:cubicBezTo>
                  <a:pt x="1320" y="296"/>
                  <a:pt x="1025" y="0"/>
                  <a:pt x="660" y="0"/>
                </a:cubicBezTo>
                <a:close/>
                <a:moveTo>
                  <a:pt x="660" y="1224"/>
                </a:moveTo>
                <a:cubicBezTo>
                  <a:pt x="349" y="1224"/>
                  <a:pt x="96" y="972"/>
                  <a:pt x="96" y="660"/>
                </a:cubicBezTo>
                <a:cubicBezTo>
                  <a:pt x="96" y="349"/>
                  <a:pt x="349" y="96"/>
                  <a:pt x="660" y="96"/>
                </a:cubicBezTo>
                <a:cubicBezTo>
                  <a:pt x="971" y="96"/>
                  <a:pt x="1224" y="349"/>
                  <a:pt x="1224" y="660"/>
                </a:cubicBezTo>
                <a:cubicBezTo>
                  <a:pt x="1224" y="972"/>
                  <a:pt x="971" y="1224"/>
                  <a:pt x="660" y="122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523933" y="3009188"/>
            <a:ext cx="1143279" cy="1141910"/>
          </a:xfrm>
          <a:custGeom>
            <a:rect l="l" t="t" r="r" b="b"/>
            <a:pathLst>
              <a:path w="942" h="941">
                <a:moveTo>
                  <a:pt x="471" y="0"/>
                </a:moveTo>
                <a:cubicBezTo>
                  <a:pt x="211" y="0"/>
                  <a:pt x="0" y="210"/>
                  <a:pt x="0" y="470"/>
                </a:cubicBezTo>
                <a:cubicBezTo>
                  <a:pt x="0" y="730"/>
                  <a:pt x="211" y="941"/>
                  <a:pt x="471" y="941"/>
                </a:cubicBezTo>
                <a:cubicBezTo>
                  <a:pt x="731" y="941"/>
                  <a:pt x="942" y="730"/>
                  <a:pt x="942" y="470"/>
                </a:cubicBezTo>
                <a:cubicBezTo>
                  <a:pt x="942" y="210"/>
                  <a:pt x="731" y="0"/>
                  <a:pt x="471" y="0"/>
                </a:cubicBezTo>
                <a:close/>
                <a:moveTo>
                  <a:pt x="471" y="854"/>
                </a:moveTo>
                <a:cubicBezTo>
                  <a:pt x="259" y="854"/>
                  <a:pt x="87" y="682"/>
                  <a:pt x="87" y="470"/>
                </a:cubicBezTo>
                <a:cubicBezTo>
                  <a:pt x="87" y="258"/>
                  <a:pt x="259" y="86"/>
                  <a:pt x="471" y="86"/>
                </a:cubicBezTo>
                <a:cubicBezTo>
                  <a:pt x="683" y="86"/>
                  <a:pt x="855" y="258"/>
                  <a:pt x="855" y="470"/>
                </a:cubicBezTo>
                <a:cubicBezTo>
                  <a:pt x="855" y="682"/>
                  <a:pt x="683" y="854"/>
                  <a:pt x="471" y="85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759777" y="3243834"/>
            <a:ext cx="672618" cy="672618"/>
          </a:xfrm>
          <a:custGeom>
            <a:rect l="l" t="t" r="r" b="b"/>
            <a:pathLst>
              <a:path w="554" h="555">
                <a:moveTo>
                  <a:pt x="277" y="0"/>
                </a:moveTo>
                <a:cubicBezTo>
                  <a:pt x="124" y="0"/>
                  <a:pt x="0" y="124"/>
                  <a:pt x="0" y="277"/>
                </a:cubicBezTo>
                <a:cubicBezTo>
                  <a:pt x="0" y="430"/>
                  <a:pt x="124" y="555"/>
                  <a:pt x="277" y="555"/>
                </a:cubicBezTo>
                <a:cubicBezTo>
                  <a:pt x="430" y="555"/>
                  <a:pt x="554" y="430"/>
                  <a:pt x="554" y="277"/>
                </a:cubicBezTo>
                <a:cubicBezTo>
                  <a:pt x="554" y="124"/>
                  <a:pt x="430" y="0"/>
                  <a:pt x="277" y="0"/>
                </a:cubicBezTo>
                <a:close/>
                <a:moveTo>
                  <a:pt x="277" y="464"/>
                </a:moveTo>
                <a:cubicBezTo>
                  <a:pt x="174" y="464"/>
                  <a:pt x="90" y="380"/>
                  <a:pt x="90" y="277"/>
                </a:cubicBezTo>
                <a:cubicBezTo>
                  <a:pt x="90" y="174"/>
                  <a:pt x="174" y="91"/>
                  <a:pt x="277" y="91"/>
                </a:cubicBezTo>
                <a:cubicBezTo>
                  <a:pt x="380" y="91"/>
                  <a:pt x="464" y="174"/>
                  <a:pt x="464" y="277"/>
                </a:cubicBezTo>
                <a:cubicBezTo>
                  <a:pt x="464" y="380"/>
                  <a:pt x="380" y="464"/>
                  <a:pt x="277" y="464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97679" y="2570153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198489" y="2570153"/>
            <a:ext cx="584182" cy="589085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97679" y="4078166"/>
            <a:ext cx="584182" cy="58418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8489" y="4078166"/>
            <a:ext cx="584182" cy="58418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397679" y="2711972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39767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98489" y="2702445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198489" y="4212438"/>
            <a:ext cx="584182" cy="3156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425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004073" y="1994376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在开始游戏现场指导之前，需要明确指导的目标和期望结果，以便制定合适的指导计划。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310042" y="19076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根据目标和参与者的特点，选择适合的游戏，确保游戏具有教育意义和趣味性。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310042" y="4459492"/>
            <a:ext cx="2991272" cy="113356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根据所选游戏，准备必要的道具、设备、场地等资源，确保游戏的顺利进行。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40649" y="1467965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明确目标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310042" y="1467965"/>
            <a:ext cx="2480432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选择合适的游戏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040649" y="3846326"/>
            <a:ext cx="246808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了解参与者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310042" y="3846326"/>
            <a:ext cx="2550364" cy="52641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准备游戏资源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准备阶段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932" r="2193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501" r="1950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在游戏开始前，清晰地介绍游戏规则，确保每个参与者都明白规则和如何进行游戏。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介绍游戏规则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为参与者示范游戏玩法，让他们了解如何操作和进行游戏，同时强调游戏中的重要技巧和策略。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示范游戏玩法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在游戏进行过程中，观察参与者的表现，提供及时的指导和反馈，帮助他们改进游戏技巧和策略。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观察与指导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根据参与者的表现和进展情况，适时调整游戏难度，保持挑战性和趣味性。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调整游戏难度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进行阶段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https://d.book118.com/548016053110006030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2024-09-07T05:42:47.427</cp:lastPrinted>
  <dcterms:created xsi:type="dcterms:W3CDTF">2024-09-06T21:42:47Z</dcterms:created>
  <dcterms:modified xsi:type="dcterms:W3CDTF">2024-09-06T21:42:49Z</dcterms:modified>
</cp:coreProperties>
</file>