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06C595-F76C-4856-BAB5-042CB33BF7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6D49C4-F10F-4104-82AA-29BDB6769A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788FE6-9ADF-49CA-9E16-7A3B33CBD0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64FD03-650C-44D6-A9EF-663B05DE62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07DEC42-186A-4730-A4AA-6FBAFF9F6C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AAC2D68-3F99-477B-8AC2-5D86EC8530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CBDF864-7278-4652-8DEE-98F4392B37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C1C442-89AD-4359-99A8-89E92613E2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EE8F1A-FB82-4C33-8C6A-ED9A386DC7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91F77F-F89F-4C46-B550-5BF24234C4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24F7AB-D102-499B-972D-98AFBDF785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8016143107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950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大学生社区生活指导员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7" name="TextBox 7"/>
          <p:cNvSpPr txBox="1"/>
          <p:nvPr/>
        </p:nvSpPr>
        <p:spPr>
          <a:xfrm>
            <a:off x="3399708" y="4301515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155002" y="4301515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2024-01-09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</p:spPr>
        <p:txBody>
          <a:bodyPr vert="horz" wrap="non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角色定位与职责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技能与能力要求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工作内容与流程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挑战与解决方案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案例分享与经验总结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角色定位与职责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90034" y="2474335"/>
            <a:ext cx="3067716" cy="1714909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6" name="Connector 6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4569" b="456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400" b="240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角色定位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大学生社区生活的引导者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作为指导员，应成为大学生社区生活的引路人，引导他们更好地融入社区，了解社区规则和价值观。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问题解决者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当大学生在社区生活中遇到问题时，指导员应积极协助解决，提供必要的支持和建议。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关系协调者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在大学生与社区其他成员之间出现矛盾或冲突时，指导员应起到调解作用，促进双方沟通和理解。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指导大学生如何更好地适应社区生活，包括生活习惯、社交礼仪等方面。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提供生活指导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解决生活问题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组织社区活动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750" r="15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及时发现和解决大学生在社区生活中遇到的问题，如宿舍矛盾、学习压力等。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根据大学生的兴趣和需求，组织各类社区活动，促进大学生之间的交流与合作。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职责概述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3247" r="1324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提供专业的心理咨询和辅导服务，帮助大学生解决心理困惑和压力。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心理咨询与辅导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针对大学生的学习问题，提供有效的学习方法和建议，促进学业进步。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学业指导与建议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引导大学生进行职业规划，提供就业信息和面试技巧等方面的指导。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职业规划与就业指导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开展法律和道德教育活动，提高大学生的法律意识和道德水平。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法律与道德教育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具体职责细分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技能与能力要求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90034" y="2474335"/>
            <a:ext cx="3067716" cy="1714909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6" name="Connector 6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能够有效地组织和策划各类社区活动，包括文化、体育、娱乐等，以丰富大学生的课余生活。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0010" r="1001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组织活动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能够与学校、社区以及其他组织协调资源，为社区活动提供必要的支持和保障。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协调资源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能够组建和带领一支高效的团队，合理分配任务，确保活动的顺利进行。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管理团队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组织协调能力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能够用简洁明了的语言表达自己的观点和想法，使他人易于理解。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清晰表达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能够耐心倾听他人的意见和建议，并给予积极的反馈。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倾听能力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9985" r="998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能够与不同背景的人进行有效的交流和沟通，促进社区的多元文化交流。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跨文化交流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沟通能力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制定方案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能够根据问题制定切实可行的解决方案，并付诸实施。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分析问题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能够快速识别问题所在，并分析问题的根源和影响。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应对危机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能够在紧急情况下迅速作出反应，采取有效措施解决问题。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10083" b="10083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t="12500" b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解决问题的能力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能够有效地调节自己的情绪，保持冷静和理性。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自我调节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能够理解和感受他人的情绪，提供情感支持和关怀。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同理心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能够有效地应对压力，保持良好的心理状态和工作效率。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压力管理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情绪管理能力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工作内容与流程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90034" y="2474335"/>
            <a:ext cx="3067716" cy="1714909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6" name="Connector 6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https://d.book118.com/548016143107006027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2024-09-05T16:44:35.261</cp:lastPrinted>
  <dcterms:created xsi:type="dcterms:W3CDTF">2024-09-05T08:44:35Z</dcterms:created>
  <dcterms:modified xsi:type="dcterms:W3CDTF">2024-09-05T08:44:37Z</dcterms:modified>
</cp:coreProperties>
</file>