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CBB03-6DB5-4F10-83A3-0E76112D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95711-ED31-42B9-97A0-14A25F6D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027F-F0DE-42BE-BB65-58D48D04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E304F-2C41-4CD4-A1F1-205D96DA1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3E952-5F8E-47FA-8782-171504699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80910-743C-4812-AA1F-C4445983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CC329-E123-4096-AC94-CE10C11F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E07CA-FD38-4B13-991D-986315215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22754-1F44-4647-8813-6328CF66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4A865-CF46-413D-97DA-C2991DFE9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0C35F-6F14-40E2-A322-66BFF056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7065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金融与理财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金融基础知识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理财基础知识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金融市场与理财的关系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个人理财规划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金融创新与未来发展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金融基础知识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金融市场的概念与功能</a:t>
            </a:r>
            <a:endParaRPr lang="zh-CN" altLang="en-US"/>
          </a:p>
        </p:txBody>
      </p:sp>
      <p:sp>
        <p:nvSpPr>
          <p:cNvPr id="1048970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4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金融市场：指进行金融资产交易的场所，包括股票市场、债券市场、外汇市场等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功能：提供资金融通、价格发现、风险管理等服务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资金融通：为投资者提供资金来源，为融资者提供资金需求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价格发现：通过市场交易形成金融资产的价格，反映市场供求关系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风险管理：帮助投资者分散风险，提高资金使用效率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金融市场的参与者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政府：通过货币政策和财政政策影响金融市场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企业：通过发行股票、债券等方式筹集资金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投资者：包括个人投资者和机构投资者，通过购买金融产品获取收益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中介机构：如银行、证券公司、保险公司等，为金融市场提供各种服务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金融市场的分类</a:t>
            </a:r>
            <a:endParaRPr lang="zh-CN" altLang="en-US"/>
          </a:p>
        </p:txBody>
      </p:sp>
      <p:sp>
        <p:nvSpPr>
          <p:cNvPr id="10490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外汇市场：各国货币之间的兑换市场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货币市场：短期资金借贷市场，如银行间市场、同业拆借市场等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资本市场：长期资金借贷市场，如股票市场、债券市场等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衍生品市场：基于基础金融工具的金融衍生品交易市场，如期货、期权等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金融市场的监管</a:t>
            </a:r>
            <a:endParaRPr lang="zh-CN" altLang="en-US"/>
          </a:p>
        </p:txBody>
      </p:sp>
      <p:sp>
        <p:nvSpPr>
          <p:cNvPr id="10491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监管机构：中国证监会、银保监会等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监管目的：维护市场秩序，保护投资者权益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监管手段：制定法规、监管政策、监管措施等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监管内容：市场准入、交易行为、信息披露等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理财基础知识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理财的概念与目的</a:t>
            </a:r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理财：指个人或家庭对财务资源的管理，包括储蓄、投资、消费等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目的：实现财务自由，提高生活质量，保障未来生活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理财工具：银行存款、股票、基金、保险等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理财原则：风险与收益平衡，长期投资，分散投资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理财的分类</a:t>
            </a:r>
            <a:endParaRPr lang="zh-CN" altLang="en-US"/>
          </a:p>
        </p:txBody>
      </p:sp>
      <p:sp>
        <p:nvSpPr>
          <p:cNvPr id="10493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储蓄：将资金存入银行或其他金融机构，获取利息收入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投资：购买股票、债券、基金等金融产品，获取资本增值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保险：购买保险产品，保障个人或家庭财产安全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退休规划：为退休后的生活做准备，包括养老金、社保等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理财产品的种类</a:t>
            </a:r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银行理财产品：包括定期存款、活期存款、大额存单等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基金产品：包括股票型基金、债券型基金、混合型基金等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保险产品：包括人寿保险、财产保险、健康保险等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信托产品：包括信托贷款、信托投资、信托理财等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证券产品：包括股票、债券、期货、期权等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互联网金融产品：包括P2P网贷、众筹、数字货币等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理财产品的风险与收益</a:t>
            </a:r>
            <a:endParaRPr lang="zh-CN" altLang="en-US"/>
          </a:p>
        </p:txBody>
      </p:sp>
      <p:sp>
        <p:nvSpPr>
          <p:cNvPr id="104944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风险：理财产品可能存在市场风险、信用风险、流动性风险等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收益：理财产品的收益可能包括利息、分红、资本增值等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风险与收益的关系：风险与收益成正比，风险越高，收益可能越高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如何平衡风险与收益：投资者需要根据自己的风险承受能力和投资目标，选择合适的理财产品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金融市场与理财的关系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https://d.book118.com/548017065021006023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Office Theme</vt:lpstr>
      <vt:lpstr>金融与理财</vt:lpstr>
      <vt:lpstr>目录</vt:lpstr>
      <vt:lpstr>单击添加章节标题</vt:lpstr>
      <vt:lpstr>金融基础知识</vt:lpstr>
      <vt:lpstr>PowerPoint Presentation</vt:lpstr>
      <vt:lpstr>金融市场的概念与功能</vt:lpstr>
      <vt:lpstr>金融市场的参与者</vt:lpstr>
      <vt:lpstr>金融市场的分类</vt:lpstr>
      <vt:lpstr>金融市场的监管</vt:lpstr>
      <vt:lpstr>理财基础知识</vt:lpstr>
      <vt:lpstr>PowerPoint Presentation</vt:lpstr>
      <vt:lpstr>理财的概念与目的</vt:lpstr>
      <vt:lpstr>理财的分类</vt:lpstr>
      <vt:lpstr>理财产品的种类</vt:lpstr>
      <vt:lpstr>理财产品的风险与收益</vt:lpstr>
      <vt:lpstr>金融市场与理财的关系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2024-08-29T13:27:54.817</cp:lastPrinted>
  <dcterms:created xsi:type="dcterms:W3CDTF">2024-08-29T05:27:54Z</dcterms:created>
  <dcterms:modified xsi:type="dcterms:W3CDTF">2024-08-29T05:27:57Z</dcterms:modified>
</cp:coreProperties>
</file>