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DF184-F4BF-4E79-92F3-E83E18A9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22C50-0292-4094-BAF8-EE0CC1EC8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E07D3-9083-469F-8199-F75F884E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C66BD-19CC-4694-9F6F-38937306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9DD26-9FE4-428B-B3E2-12312AD4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68D04-00CC-44A1-945A-39BBC1035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8C30A-C3FD-47CF-8DD6-5DA64A1E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B6673-5329-459D-ADC3-D7D1A094E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0EDE-DCAD-42BA-AEFD-8581F1E4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615B6-4D68-4202-9054-90B919AF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742DA-09BE-44FE-830F-51EA5F0A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707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秋季宝宝发烧护理常规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秋季宝宝发烧的原因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秋季宝宝发烧的症状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秋季宝宝发烧的护理方法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秋季宝宝发烧的预防措施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秋季是宝宝发烧的高发季节，由于气温变化大，宝宝抵抗力较弱，容易感染病毒或细菌，导致发烧。本文旨在为家长提供秋季宝宝发烧的护理常规，帮助家长正确应对宝宝发烧问题。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发烧是宝宝常见的病症之一，对宝宝的健康和成长有一定的影响。了解发烧的原因、症状及护理方法，有助于减轻宝宝的不适感，预防并发症的发生。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发烧对宝宝的影响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91" r="99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" r="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发烧时宝宝的消化酶分泌减少，消化功能减弱，容易出现食欲不振、厌食等症状。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发烧时宝宝可能会出现烦躁、哭闹等症状，影响睡眠质量。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长期反复发烧可能导致宝宝免疫力下降，容易感染其他疾病。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持续高烧会使宝宝大量出汗，导致脱水。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秋季宝宝发烧的原因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91" r="236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感冒病毒是秋季宝宝发烧的常见原因，通过飞沫传播，引起宝宝呼吸道症状和发热。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肠道病毒通过消化道传播，引起宝宝腹泻、呕吐和发热等症状。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肠道病毒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肺炎链球菌是引起宝宝肺炎的常见细菌，表现为高热、咳嗽、气促等症状。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中耳炎是宝宝秋季发烧的常见原因之一，由细菌感染引起，表现为发热、呕吐、头痛等症状。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肺炎链球菌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秋季气温逐渐降低，宝宝适应能力差，容易感冒发烧。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室内空气不流通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室内空气不流通，容易滋生细菌和病毒，增加宝宝感染的风险。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秋季宝宝发烧的症状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67" b="1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体温升高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体温超过37.5℃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宝宝发烧时，体温可能会超过正常范围，即超过37.5℃。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摸起来热热的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家长可以通过触摸宝宝的额头、手心等部位，感知宝宝的体温是否异常升高。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皮肤发红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宝宝发烧时，皮肤可能会出现潮红的现象。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宝宝发烧时，可能会对进食失去兴趣，食欲明显减退。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不愿进食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500" b="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喝水量减少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宝宝可能会出现喝水量减少的情况，甚至拒绝饮水。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长期食欲减退可能导致宝宝体重下降，影响生长发育。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食欲减退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宝宝发烧时，可能会变得昏昏欲睡，精神萎靡不振。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宝宝可能会出现情绪烦躁、哭闹不止等现象。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烦躁不安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宝宝活动量可能会减少，变得不爱动弹。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动作减少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精神状态不佳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https://d.book118.com/548017073051006046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2024-09-27T04:48:04.116</cp:lastPrinted>
  <dcterms:created xsi:type="dcterms:W3CDTF">2024-09-26T20:48:04Z</dcterms:created>
  <dcterms:modified xsi:type="dcterms:W3CDTF">2024-09-26T20:48:06Z</dcterms:modified>
</cp:coreProperties>
</file>