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43DB0-9EC7-4A31-9185-4ECF75B73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25DEC-0CBC-402A-8AD3-7BF95BC0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68526-8356-4552-883E-CD42CFBEC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5AC52-ED71-4775-A4B5-53979FB61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E374F-D5FA-4EB6-8ED2-2B519DE9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FB9D3-73EF-4BC6-8FE8-AEDC1CEB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E849A-27DB-4389-996B-D9A50E5E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407F2-58F1-463B-A787-4B6B231A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79955-8D70-4C96-973D-73AC83A6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371FA-14B2-4F1D-9BC3-32DDC742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642E-1B2D-4A97-A111-A705FB8E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002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危重症血糖护理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危重症血糖护理概述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危重症患者的血糖监测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危重症患者的血糖控制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危重症患者的营养与血糖管理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危重症血糖护理的未来展望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危重症血糖护理概述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危重症血糖护理是指对危重疾病患者进行血糖监测、评估和控制的一系列护理措施。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危重症患者的血糖水平波动可能导致器官功能障碍和病情恶化，因此，有效的血糖护理对于改善患者预后和降低并发症风险具有重要意义。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危重症患者由于应激反应、感染、炎症等因素，血糖水平波动较大，容易出现高血糖或低血糖现象。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血糖水平波动大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糖代谢紊乱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危重症患者常存在胰岛素抵抗现象，即胰岛素作用减弱，导致血糖控制困难。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危重症患者糖代谢紊乱，可能导致高血糖、低血糖交替出现，需要密切监测和调整治疗方案。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危重症患者的血糖特点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维持危重症患者血糖在正常范围内，预防高血糖和低血糖的发生，降低并发症风险，促进患者康复。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根据患者病情和个体差异，制定个性化的血糖护理方案，包括密切监测、评估、记录血糖变化，及时调整治疗方案，加强与医生、营养师等医护人员的沟通协作。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危重症患者的血糖监测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指尖血糖监测、动态血糖监测和实验室检查等。指尖血糖监测操作简便、快速，是临床常用的方法；动态血糖监测可提供连续、全面的血糖数据，适用于对血糖波动较大的患者；实验室检查准确度高，但检测时间较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根据患者的病情和治疗效果，制定个性化的血糖监测方案。对于病情较重的患者，应每1-2小时监测一次血糖；病情稳定后可适当减少监测频率。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血糖监测的方法和频率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在监测血糖时，应严格执行无菌操作，避免感染。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确保血糖仪的准确性，定期进行校准和维护。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详细记录血糖监测结果，并对结果进行分析和评估，以便及时调整治疗方案。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血糖监测结果受操作技术的影响，不规范的操作可能导致误差。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操作依赖性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血糖仪存在一定的误差范围，与实验室检查结果相比可能存在偏差。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仪器误差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频繁的血糖监测可能导致患者依从性下降，影响监测效果。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患者依从性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危重症患者的血糖控制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https://d.book118.com/548020027011006050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2024-09-29T14:55:00.054</cp:lastPrinted>
  <dcterms:created xsi:type="dcterms:W3CDTF">2024-09-29T06:55:00Z</dcterms:created>
  <dcterms:modified xsi:type="dcterms:W3CDTF">2024-09-29T06:55:02Z</dcterms:modified>
</cp:coreProperties>
</file>