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27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0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FD41E-135C-40FA-9655-8D771952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9B570-555E-441E-939B-FC7CD7B10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FB701-1966-42E7-8612-B7B2FC1C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F4C19-6F2E-4D6C-A66E-C92A0A57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DD404-E020-4E39-9EBD-263463F7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AF16A-68DB-4267-8E44-1E16C420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ADFE0-6C95-4CAE-87C8-CC026E55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1E90D-6CAB-4E7F-8BDE-0118951F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AF422-CAF7-428C-B8D8-9480674B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EDF69-06C3-48A2-B38F-7D44755F5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4ED85-D4DF-4572-9264-16921F8E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17" r:id="rId2"/>
    <p:sldLayoutId id="2147484118" r:id="rId3"/>
    <p:sldLayoutId id="2147484119" r:id="rId4"/>
    <p:sldLayoutId id="2147484120" r:id="rId5"/>
    <p:sldLayoutId id="2147484121" r:id="rId6"/>
    <p:sldLayoutId id="2147484122" r:id="rId7"/>
    <p:sldLayoutId id="2147484123" r:id="rId8"/>
    <p:sldLayoutId id="2147484124" r:id="rId9"/>
    <p:sldLayoutId id="2147484125" r:id="rId10"/>
    <p:sldLayoutId id="21474841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3124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初中阅读教学的框架设计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初中阅读教学的重要性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初中阅读教学的主要任务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初中阅读教学的框架设计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初中阅读教学框架设计的实施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初中阅读教学框架设计的评估与改进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初中阅读教学的重要性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https://d.book118.com/548023124060006024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初中阅读教学的框架设计</vt:lpstr>
      <vt:lpstr>目录</vt:lpstr>
      <vt:lpstr>初中阅读教学的重要性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2024-08-31T14:09:26.343</cp:lastPrinted>
  <dcterms:created xsi:type="dcterms:W3CDTF">2024-08-31T06:09:26Z</dcterms:created>
  <dcterms:modified xsi:type="dcterms:W3CDTF">2024-08-31T06:09:28Z</dcterms:modified>
</cp:coreProperties>
</file>