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EA20B-B4BF-46F6-825C-2723927FE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D3A51-4A4E-42D4-92EF-E84E0CA79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CDC99-E85D-4B69-B949-2EBF1E18D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99BEA-C7B2-41FF-96AD-78BAD25AB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5AC093-EDDF-4999-8D1D-0248DCD0A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3CB840-6E29-4243-A0B2-F2BFA4212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EA5185-D24D-4574-AC02-8DE7077FD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A5BF7-4758-4B49-8560-2052AD8A1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8A60F-289B-4568-B885-BA4B6B307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D5E49-3328-4DBA-9D1D-4769564C4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103BB-B368-4A2B-AC9D-E20D0B437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231271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物流操作可行性方案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物流操作背景与目标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现有物流操作评估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物流操作方案设计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实施方案与步骤规划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效果评价与持续改进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物流操作背景与目标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23" r="112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技术创新提升物流效率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物联网、大数据、人工智能等技术的应用，为物流操作提供了更多优化空间。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经济发展推动物流需求增长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随着全球化和电子商务的快速发展，物流行业面临前所未有的市场需求。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物流操作复杂性增加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多品种、小批量、高频次的物流操作成为常态，对物流操作的灵活性和准确性提出更高要求。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客户需求多样化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不同行业、不同规模的客户对物流服务的需求差异明显，需要提供个性化的物流解决方案。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成本控制压力增大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市场竞争激烈，物流成本成为企业控制的重要方面，需要寻求降低成本的途径。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服务质量要求提高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客户对物流服务的时效性、准确性、安全性等方面提出更高要求。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17" r="13517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通过优化流程、引进先进设备和技术手段，提高物流操作的自动化和智能化水平，减少人工干预和错误率。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提高物流操作效率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通过规模效应、网络优化、资源整合等方式，降低单位物流成本，提升企业竞争力。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降低物流成本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建立完善的服务质量管理体系，提高服务响应速度和服务质量水平，增强客户满意度和忠诚度。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倡导环保理念，推动绿色包装、绿色运输、绿色仓储等绿色物流环节的发展，降低物流活动对环境的影响。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推动绿色物流发展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现有物流操作评估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对现有物流操作流程进行全面梳理，包括订单处理、库存管理、配送运输等环节。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分析梳理过程中发现的问题，如操作繁琐、效率低下、信息不透明等。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针对识别出的问题，深入剖析其产生的原因，如流程设计不合理、资源配置不足等。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流程梳理与问题分析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评估现有人力资源的配置情况，包括人员数量、技能水平、工作效率等。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979" r="397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评估现有物资资源的利用情况，如仓储设施、运输工具、包装材料等。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评估现有信息系统的运行状况，包括数据采集、处理、传输的准确性和时效性。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资源利用情况评估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对现有物流操作的成本进行详细分析，包括直接成本和间接成本。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评估现有物流操作的效益，包括经济效益和社会效益。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成本效益比较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将成本和效益进行比较，分析现有物流操作的盈利能力和可持续性。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物流操作方案设计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全面梳理现有物流操作流程，识别瓶颈和浪费环节。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分析现有流程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基于供应链管理理念，重新设计更高效的物流操作流程。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流程重构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制定统一的物流操作标准，提高操作规范性和效率。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标准化操作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建立持续改进机制，不断优化调整物流操作流程。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持续优化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流程优化与重构策略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合理规划仓储空间，提高仓储利用率和作业效率。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仓储资源整合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运输资源整合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人力资源整合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信息资源整合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优化运输资源，提高车辆装载率和运输时效性。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合理配置人力资源，提高员工综合素质和操作技能。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建立物流信息平台，实现信息共享和协同作业。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资源整合与配置计划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https://d.book118.com/548023127117006046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2024-09-27T18:24:10.529</cp:lastPrinted>
  <dcterms:created xsi:type="dcterms:W3CDTF">2024-09-27T10:24:10Z</dcterms:created>
  <dcterms:modified xsi:type="dcterms:W3CDTF">2024-09-27T10:24:12Z</dcterms:modified>
</cp:coreProperties>
</file>