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F67B57-4297-4126-A4E7-A5C54335D4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649075-7D3B-40F7-9CE7-1E92DF0498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DF75C0-F7D2-401D-B1D0-6C9AF2FCD8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111121-25D0-4BF5-BF71-4EEADBE9DA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ADCE6B-E368-4B90-80F7-5EDE9DD0BE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A77A53-4B25-47AA-A0B7-B127493A50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3C9AE5-0AD8-4FCD-8BA7-01FDFCF30B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F94D17-6536-4F31-99F3-3E0F84712B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F1C5FC-051A-429F-9E01-2CB27556FB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B5BBCA-5AE9-4D05-B779-2450AD8673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979140-7DF9-4A54-8DBA-90D382E92A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2313410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solidFill>
                <a:latin typeface="Microsoft Yahei"/>
                <a:ea typeface="Microsoft Yahei"/>
                <a:cs typeface="Microsoft Yahei"/>
              </a:rPr>
              <a:t>市政体系及其运行课件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市政体系概述</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市政组织结构与职责</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市政设施规划与建设</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市政服务运营与管理</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市政安全与应急管理</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智慧城市建设与发展趋势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市政体系概述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7826" r="3782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6117" r="3611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市政体系是指城市政府为了实现城市公共服务和基础设施建设而建立的一套组织机构和运行机制。</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包括城市规划、建设、管理，公共服务设施的建设和运营，以及城市经济和社会发展的促进等。</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市政体系定义与功能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市政体系的历史可以追溯到古代城市的建立，经历了中世纪欧洲城市的市政体制变革和现代城市市政体系的完善等阶段。</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随着城市化进程的加速和城市管理需求的增加，市政体系不断发展和完善，逐渐形成了现代城市市政体系的基本框架。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市政体系历史与发展</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历史</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0704" r="30704"/>
          <a:stretch>
            <a:fillRect/>
          </a:stretch>
        </p:blipFill>
        <p:spPr>
          <a:xfrm>
            <a:off x="8422415" y="1165018"/>
            <a:ext cx="3769586"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包括市政府、市政府各部门以及区政府、街道办事处等政府机构，负责城市管理和服务。</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政府机构</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包括宪法、法律、法规、规章等，为市政体系的运行提供法律保障和规范。</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法律法规</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包括道路、桥梁、供水、排水、供电、通讯、公园、广场、学校、医院等，为居民提供基本的生活和服务保障。</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公共服务设施</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包括城市规划、土地利用规划、交通规划、建筑设计等，为城市的建设和发展提供指导和保障。</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城市规划与建设</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市政体系构成要素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市政组织结构与职责</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3" name="Picture 3"/>
          <p:cNvPicPr>
            <a:picLocks noChangeAspect="1"/>
          </p:cNvPicPr>
          <p:nvPr/>
        </p:nvPicPr>
        <p:blipFill>
          <a:blip r:embed="rId2">
            <a:alphaModFix/>
          </a:blip>
          <a:srcRect l="17292" r="17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矩阵制组织结构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适用于多个部门需要协同合作的市政项目，加强部门间沟通与协作。</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直线职能型组织结构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适用于规模较小、业务简单的市政机构，特点为管理层次分明、职责明确。</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事业部制组织结构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适用于规模较大、业务复杂的市政机构，具有相对独立的子部门，便于专业化管理。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市政组织结构类型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行政管理部门</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负责制定和执行政策法规、规划管理、人力资源管理等。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公共服务部门</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负责城市基础设施建设、公共交通、环境卫生、文化教育等公共服务。</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城市管理部门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负责城市治理、市场监管、公共安全、应急管理等。</a:t>
            </a:r>
          </a:p>
        </p:txBody>
      </p:sp>
      <p:sp>
        <p:nvSpPr>
          <p:cNvPr id="17" name="AutoShape 17"/>
          <p:cNvSpPr/>
          <p:nvPr/>
        </p:nvSpPr>
        <p:spPr>
          <a:xfrm>
            <a:off x="904945" y="3245910"/>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市政部门职责划分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根据市政业务需求，合理配置专业人员，确保工作效率和质量。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人员配置原则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建立定期培训计划，提升市政人员专业素质和技能水平，满足城市发展需求。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培训制度</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市政人员配置与培训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https://d.book118.com/548023134104006023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2024-08-30T08:29:37.553</cp:lastPrinted>
  <dcterms:created xsi:type="dcterms:W3CDTF">2024-08-30T00:29:37Z</dcterms:created>
  <dcterms:modified xsi:type="dcterms:W3CDTF">2024-08-30T00:29:39Z</dcterms:modified>
</cp:coreProperties>
</file>