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FB603-E223-4088-82E9-03BDF7FBB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1EF24-9F1C-4803-8EBF-B989B6604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75154-FC18-41B5-ABF3-AC2DD20C5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3CB33-A2B2-4545-B5F8-4CA1FC6BC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42FC4-3672-40C2-A0D9-CEE1A5964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C5520-DCB7-49A2-8686-C2E040FBB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11F25-6A52-47EB-B21D-6FAFB6830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A0C18-5E48-49B8-8E16-A0CD7AAB5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558AC-2E7A-498C-A3F1-38C7FEE8C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D9A9E-D9BB-4F3E-96F8-CC609B4D8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88C99-D821-44B7-8502-5A55F2424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2505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测试设备管理制度简介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测试设备管理制度的核心内容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测试设备管理制度的实施与监管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测试设备管理制度的成效评估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测试设备管理制度的挑战与对策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确保测试设备稳定可靠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通过规范的管理和维护，确保测试设备的稳定性和可靠性，提高测试效率和准确性。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降低设备故障率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通过定期维护和保养，减少设备故障率，延长设备使用寿命。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提高测试效率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通过合理的设备配置和使用，提高测试效率，缩短项目周期。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适用于公司内部所有测试设备的管理、使用和维护。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公司内所有使用测试设备的员工，包括测试工程师、开发人员等。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包括但不限于自动化测试设备、手动测试工具、性能测试仪器等。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测试设备管理制度的核心内容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制定详细的验收标准和程序，对采购的测试设备进行严格的质量检查和技术验收，确保设备符合采购要求和合同约定。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明确测试设备采购的申请、审批、采购、验收等流程，确保采购过程规范、透明。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建立供应商评估机制，选择具有良好信誉和实力的供应商，确保设备质量和售后服务。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建立设备维护保养制度，定期对测试设备进行维护保养，确保设备处于良好状态，延长使用寿命。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对设备使用过程中出现的故障，及时进行排查和处理，确保设备正常运行。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制定测试设备的使用规范，明确设备使用人员的职责和权限，确保设备正确使用，防止损坏和浪费。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建立设备维修管理制度，对需要维修的设备进行评估和审批，选择合适的维修方案和服务商，确保维修质量和成本效益。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对无法修复或无维修价值的设备，按照相关规定进行报废处理，并做好资产处置和财务结算工作。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设备维修与报废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档案建立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为每台测试设备建立详细的档案，包括设备基本信息、采购合同、验收报告、使用记录、维修保养记录等。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档案更新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定期对设备档案进行更新和完善，确保档案信息的准确性和完整性。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档案利用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充分利用设备档案信息，为设备采购、使用、维修等提供有力支持。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设备档案管理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测试设备管理制度的实施与监管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负责测试设备的采购、验收、维修、报废等全生命周期管理，确保设备处于良好状态。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负责测试设备的日常使用、保养和保管，确保设备安全、有效地运行。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负责对测试设备的管理和使用进行监督和检查，确保各项管理制度得到有效执行。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责任部门与人员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25" r="2412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制定详细的测试设备管理制度和操作规程，明确各部门和人员的职责和权限。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定期对测试设备进行巡检、维护和保养，确保设备的正常运行和延长使用寿命。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监管措施和手段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建立完善的设备档案，记录设备的采购、使用、维修、报废等情况，方便追溯和管理。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采用先进的信息化管理手段，如ERP、CMMS等系统，实现测试设备的动态管理和实时监控。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https://d.book118.com/548025057036006034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2024-09-12T14:10:48.561</cp:lastPrinted>
  <dcterms:created xsi:type="dcterms:W3CDTF">2024-09-12T06:10:48Z</dcterms:created>
  <dcterms:modified xsi:type="dcterms:W3CDTF">2024-09-12T06:10:50Z</dcterms:modified>
</cp:coreProperties>
</file>