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BDC54-A060-434D-87D3-67F517E4E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44DCD-53E0-424D-9CDF-97A7BE57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ECE44-10D7-4A72-9694-B00EED326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588FA-C7D6-43B0-AD48-CC7FCDCEA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B5421-AE0C-4C22-8374-3C711F1C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59FD1-FA73-4AD7-9B07-86CD2981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D1B395-9C1E-4A3A-9FA3-B2DB1093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8B0C3-6F20-42CB-9A2E-C62B90084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28848-A896-4622-A5C7-B405798BF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C8202-4C75-4F50-A149-B32E578B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D7CE-FF14-4A0F-8760-47A0A2BD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5066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设立资产管理计划项目投资计划书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xxxx-12-26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预期成果与回报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当前市场环境下，投资者对资产保值增值的需求日益增长，而资产管理计划作为一种有效的投资工具，具有较高的市场接受度和投资回报率。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随着金融市场的不断发展和金融工具的不断创新，资产管理计划项目也面临更多的机遇和挑战。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6" b="2861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通过有效的投资策略和风险管理手段，确保资产的安全性和收益性。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提供专业的投资顾问服务和优质的客户服务，提升投资者的满意度和忠诚度。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通过不断创新和完善产品和服务，提高市场占有率和品牌影响力。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实现资产的保值增值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提高投资者的满意度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根据投资策略，选择合适的投资品种和工具，构建有效的投资组合。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根据市场环境和投资者需求，制定符合资产管理计划目标的投资策略和风险管理方案。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对投资组合进行持续的监控和调整，确保其与投资策略的一致性和风险的可控性。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提供专业的投资顾问服务和优质的客户服务，包括投资建议、资产配置、风险评估等方面。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投资策略制定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投资过程监控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投资组合构建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客户服务与支持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首先需要明确资产管理计划项目的目标市场，这可以根据投资者的类型、投资偏好、风险承受能力等因素来确定。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了解目标市场的特点，包括市场规模、增长潜力、竞争状况等，有助于制定更符合市场需求的项目方案。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根据目标市场的特点，确定项目的定位，包括产品或服务的定位、价格定位、营销策略等。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目标市场特点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70" r="283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通过市场调查、行业报告等途径，对目标市场的规模进行估算，了解市场规模的大小和增长速度。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市场规模估算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分析目标市场中竞争对手所占的市场份额，以及潜在的市场份额，为制定竞争策略提供依据。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了解目标所在的行业发展趋势，包括政策环境、技术进步、消费需求等方面的变化趋势。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根据行业趋势和市场现状，预测目标市场的未来增长趋势，为投资决策提供依据。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市场增长预测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了解竞争对手的情况，包括竞争对手的实力、产品或服务的特点、市场份额等。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分析项目相对于竞争对手的优势和劣势，制定相应的竞争策略，提高项目的市场竞争力。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74" r="153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14" r="176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投资于具有良好基本面和成长性的上市公司，关注行业地位、盈利能力、管理层素质等因素。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股票投资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投资于国债、企业债等固定收益类产品，以获取稳定的利息收入。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债券投资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投资于指数基金、股票基金等，分散投资风险，获取市场平均收益。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基金投资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如房地产、黄金等，根据市场情况和资产配置需要进行投资。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其他投资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根据风险承受能力和收益预期，合理配置股票、债券、基金等各类资产的比例。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在股票投资中，选择具有竞争优势和成长潜力的个股，构建投资组合。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在债券投资中，选择信用评级较高、到期收益率较优的债券。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在基金投资中，选择管理规范、业绩稳定的基金。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资产配置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个股选择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债券选择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基金选择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投资组合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https://d.book118.com/548025066035006024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2024-08-31T06:08:51.828</cp:lastPrinted>
  <dcterms:created xsi:type="dcterms:W3CDTF">2024-08-30T22:08:51Z</dcterms:created>
  <dcterms:modified xsi:type="dcterms:W3CDTF">2024-08-30T22:08:53Z</dcterms:modified>
</cp:coreProperties>
</file>