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58852-F5A6-431E-9C2F-7081E5CC7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97B77-B44B-48E4-8281-64019428D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0F24B-9E13-4657-88D3-B54B933D0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CE7C4-12CA-48CE-9B9E-449B74D37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CCA094-7888-4927-AB78-390DCA310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60116E-23F5-42D6-96BE-EA3A860C8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48058A-F94E-4B28-B572-2E9DDB075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A92BE-64B1-4CB3-AFF2-C7AA92516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BAF82-925A-474B-811A-54E33C8AF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42AB4-DB30-40FB-B525-34EFA2A74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4D651-BE4A-4380-B1AF-80DBAE388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25133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纹眉市场分析报告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纹眉行业现状分析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纹眉产品与技术分析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纹眉市场营销策略分析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纹眉市场挑战与机遇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纹眉市场未来发展趋势预测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纹眉市场概述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986" r="339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纹眉市场是指通过专业纹绣技术，在眉毛部位进行美容修饰服务的市场。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纹眉市场具有个性化、时尚化、持久性等特点，满足不同消费者的审美需求。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随着人们审美观念的转变和美容行业的快速发展，纹眉市场规模不断扩大，成为美容市场的重要组成部分。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预计未来几年，纹眉市场将保持稳定增长，受益于消费者对美的追求和纹绣技术的不断创新。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消费者对纹眉的需求主要集中在改善眉形、提升颜值、节省化妆时间等方面。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消费者在选择纹眉服务时，注重品牌口碑、纹绣师资质、环境卫生等因素，同时会参考亲友推荐和网络评价。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纹眉行业现状分析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纹眉行业发展迅速，从传统的纹绣技术逐渐演变为现代半永久纹眉等多种技术。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行业逐渐规范化，专业纹绣师培训认证体系逐渐完善，提高了行业整体水平。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纹眉市场需求持续增长，成为美容行业的重要组成部分，带动了相关产业的发展。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417" b="1141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行业发展历程及主要成就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542" r="4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行业竞争激烈，市场上存在大量的纹绣品牌和机构，各自拥有不同的技术和服务特点。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主要参与者包括专业纹绣师、美容院、整形医院等，它们在市场中占据不同的地位和份额。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随着市场的不断发展，一些优秀的纹绣品牌和机构逐渐脱颖而出，成为行业的领导者。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13" r="38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13" r="38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行业政策法规影响分析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国家对美容行业的管理越来越严格，相关法规政策的出台对纹眉行业产生了深远的影响。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行业标准、卫生规范等法规的实施，促进了纹眉行业的规范化和健康发展。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未来，随着政策法规的不断完善，纹眉行业将面临更多的机遇和挑战，需要不断提高自身的规范化和专业化水平。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纹眉产品与技术分析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手动或电动工具，用于绘制眉毛形状和填充颜色，便携易用但操作技巧要求较高。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纹眉笔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纹眉膏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采用微针技术将色素注入皮肤表层，操作简便、效果自然持久，但需专业培训和操作经验。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预制成型的眉毛贴片，可快速粘贴在眉毛部位，方便快捷但持久性较差。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类似于眉膏的化妆品，用于填充眉毛颜色和增加浓密度，易于上手但需注意卸妆问题。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主流纹眉产品介绍及特点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394" r="2839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采用更精细的针头和更先进的色素注入技术，减少疼痛和创伤，提高操作安全性和舒适度。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微创纹眉技术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结合3D打印技术和医学影像技术，实现高度个性化的眉毛设计和精准定位，效果更加自然逼真。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仿真纹眉技术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集成人工智能和机器学习算法，实现自动化操作和智能优化，提高操作效率和准确性。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智能纹眉设备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纹眉技术发展趋势及应用前景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https://d.book118.com/548025133003006042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2024-09-20T22:51:31.706</cp:lastPrinted>
  <dcterms:created xsi:type="dcterms:W3CDTF">2024-09-20T14:51:31Z</dcterms:created>
  <dcterms:modified xsi:type="dcterms:W3CDTF">2024-09-20T14:51:33Z</dcterms:modified>
</cp:coreProperties>
</file>