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F79DA-3732-4EB3-8AB4-FD2DC1676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714AA-4634-409D-B962-CF188F3F8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88747-386A-4507-B5FD-5A6614BAD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A6F54-93CA-4A4E-97D2-DA4FA884B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69C03B-91D4-46F0-A37A-FB6250092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B6D9DA-4674-413C-9979-3BD4CB1BA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E0FCD1-B1E9-4D83-9A48-DAE187195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B18A3-06BB-44D3-AC1F-4A7EE298F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610BD-E5B3-4F81-815E-1577B4F95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492F6-C8D2-47B9-874E-98F7E3D11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9970E-0C16-4BF9-8BA6-D70A1E06E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2612501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班组员工能力提升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班组员工能力现状分析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能力提升方案制定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能力提升方案实施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能力提升效果评估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通过系统性的培训和指导，提高班组员工的技能水平和综合素质，满足企业不断发展的需要。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25" r="19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随着市场竞争的加剧和技术的不断更新，企业需要不断提升员工能力，以适应市场变化和客户需求。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优秀的员工是企业发展的重要基石，提升员工能力有助于增强企业核心竞争力，实现可持续发展。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254" b="92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培训计划和实施情况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介绍针对班组员工的培训计划和具体实施情况，包括培训内容、培训方式、培训时间等。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员工能力提升效果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分析员工经过培训后能力提升的效果，包括技能水平、工作效率、团队协作等方面的改善情况。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未来提升计划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展望未来的员工能力提升计划，包括针对现有问题的改进措施、新的培训内容和方式等。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班组员工能力现状分析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通过定期的技能测试，了解员工在各自岗位上的技能掌握情况。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技能测试成绩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结合员工的工作表现，对其技能运用和实际操作能力进行评估。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工作表现评价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鼓励员工自评和互评，发现自身和他人的技能短板和优势。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员工自评与互评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员工技能水平评估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分析员工完成任务的用时，找出影响工作效率的因素。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532" r="2053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工作效率统计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收集工作过程中出现的质量问题，分析原因并归类。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质量问题汇总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708" r="9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通过客户满意度调查，了解员工服务质量和态度等方面的问题。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工作效率与质量问题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岗位能力需求分析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针对不同岗位，分析员工所需具备的核心能力和素质。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培训意愿征集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向员工征集培训意愿，了解他们希望提升的技能和知识领域。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公司发展战略对接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根据公司的发展战略和业务需求，确定员工需要提升的能力和培训内容。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208" r="13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125" r="13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员工培训需求调查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能力提升方案制定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结合企业战略和岗位要求，分析员工所需提升的能力和技能。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个性化培训计划设计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根据员工能力评估和培训需求分析结果，为员工量身定制培训计划，包括培训内容、方式、时间等。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通过绩效评估、360度反馈等方式，全面了解员工的能力现状和发展潜力。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制定个性化培训计划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制定内训师选拔标准，包括教学经验、表达能力、专业知识等方面。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内训师选拔标准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通过自愿报名、部门推荐、面试评估等流程，选拔出优秀的内训师候选人。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内训师选拔流程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组建内训师团队，进行定期培训、交流和分享，提高内训师的授课水平和能力。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内训师团队建设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选拔优秀内训师团队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472" b="847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定期更新培训课程，引入新的教学理念和方法，保持课程的新鲜度和实用性。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根据员工能力提升需求，将培训课程分为通用课程、专业课程和拓展课程三类。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结合企业战略和岗位要求，开发适合员工的培训课程，包括课程内容、教学方式、评估标准等。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完善培训课程体系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https://d.book118.com/548026125011006032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2024-09-09T07:03:07.696</cp:lastPrinted>
  <dcterms:created xsi:type="dcterms:W3CDTF">2024-09-08T23:03:07Z</dcterms:created>
  <dcterms:modified xsi:type="dcterms:W3CDTF">2024-09-08T23:03:09Z</dcterms:modified>
</cp:coreProperties>
</file>