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60A80-DB91-431C-BD59-9676F642C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A3581-A148-4C45-84B6-DF2F2188A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ABC65-BB4C-44AA-90FD-1FB2EB5A4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686B8-7378-40A4-A806-D45093701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E4460E-FF93-4A75-854D-F709B644B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A8D7F0-D522-4780-AF69-7502EC2B3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BC4990-C844-45ED-8C71-BB318B95B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55994-5818-407B-B0A0-A7A1F7C2E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63E3A-B197-4EF5-A245-E3FF7D1FC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1D40B-3780-434E-A2E2-C310720E0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7C129-6C09-4072-A8DC-B207AE1CF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26132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某物业公司年度实施计划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业务运营计划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财务预算与控制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市场拓展与合作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某物业公司成立于XXXX年，是一家专业从事物业管理服务的公司。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公司成立时间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公司在全国范围内拥有多个分支机构，员工总数超过XXX人。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公司致力于为各类物业提供全方位的管理和服务，包括住宅小区、商业大厦、工业园区等。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通过不断提升服务质量和效率，实现客户满意度和市场份额的双重提升。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成为国内领先的物业管理服务提供商，树立行业标杆，为社会创造更多价值。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业务运营计划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确保物业区域内的日常清洁卫生，维护物业的整洁形象。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日常清洁维护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提供24小时安全保卫服务，包括巡逻、监控和应急响应，确保物业安全。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负责物业区域的绿化和环境美化，提升物业的居住和办公环境。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绿化与环境管理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物业管理服务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定期对物业设施进行检查，及时发现并修复设施故障，确保设施的正常运行。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333" r="5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设施检查与维修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根据设施的使用状况和业主的需求，对设施进行更新或改造，提升设施的功能和效率。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设施更新与改造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推广节能减排措施，优化设施的运行管理，降低能源消耗和排放。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设施维护与更新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820" b="238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客户服务与满意度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客户服务响应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及时响应业主的咨询和投诉，提供专业的解决方案，提升业主的满意度。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定期沟通与回访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定期与业主进行沟通交流，了解业主的需求和意见，及时反馈并改进服务。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定期对服务质量进行评估，发现并改进服务中的不足之处，提升业主的满意度。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人力资源计划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根据业务发展需求，制定年度招聘计划，明确各岗位的招聘标准和数量，通过多种渠道进行招聘，确保公司人力资源充足。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针对新员工和在职员工，制定培训计划和课程，提高员工的业务能力和服务水平，增强公司的核心竞争力。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员工招聘与培训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建立科学的绩效评估体系，对员工的工作表现进行定期评估，为员工晋升、奖励和惩罚提供依据。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根据绩效评估结果，对表现优秀的员工给予奖励和晋升机会，激发员工的积极性和创造力。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281" r="29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制定完善的福利制度，包括五险一金、带薪年假、节日福利等，提高员工的归属感和忠诚度。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通过多种方式激励员工，如设立优秀员工奖、提供职业发展机会等，激发员工的潜力，提高工作满意度。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员工福利与激励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财务预算与控制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制定年度收入目标，包括物业管理费、停车费、广告租赁等收入来源，并确保按时足额收取。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根据年度目标和实际需求，制定合理的支出预算，包括员工薪酬、物资采购、维护保养等方面的支出。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收入与支出管理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https://d.book118.com/548026132065006030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2024-09-07T00:01:59.479</cp:lastPrinted>
  <dcterms:created xsi:type="dcterms:W3CDTF">2024-09-06T16:01:59Z</dcterms:created>
  <dcterms:modified xsi:type="dcterms:W3CDTF">2024-09-06T16:02:01Z</dcterms:modified>
</cp:coreProperties>
</file>