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BFC636-E3BA-4A87-9119-5FE5F2A3B2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477E06-78B4-47DC-B8BE-F941FBFB7E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2A9F7C-B57F-4166-A1CE-ABA327C7C5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668B19-8001-45ED-8F84-77F9317115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BB9E4A-EA1E-4483-AA6A-72E6FF830D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9077AE-6DD7-4450-BBEF-E5FE940452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90B9D2-D001-4B50-B785-32D93D1ECD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2E212C-B08F-48AE-8F0C-3E32CF373C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E52D96-DB6F-4C54-82E2-3297F9F7D7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8C3780-5225-48FA-9CE2-BE8F5561F7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AF0DBE-29F6-4B6C-81A6-58C6E58611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2711404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《Python经济大数据分析》Python应用居民消费支出影响因素分析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Python在经济学中的应用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居民消费支出概述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基于Python的居民消费支出影响因素分析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结果展示与解读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探究居民消费支出的影响因素，为政府制定相关政策提供数据支持。</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分析不同因素对居民消费支出的影响程度，为企业和投资者提供市场参考。</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利用Python进行数据处理和分析，展示Python在大数据分析领域的应用价值。</a:t>
              </a:r>
            </a:p>
          </p:txBody>
        </p:sp>
      </p:grpSp>
      <p:pic>
        <p:nvPicPr>
          <p:cNvPr id="14" name="Picture 14"/>
          <p:cNvPicPr>
            <a:picLocks noChangeAspect="1"/>
          </p:cNvPicPr>
          <p:nvPr/>
        </p:nvPicPr>
        <p:blipFill>
          <a:blip r:embed="rId2"/>
          <a:srcRect l="12500" r="12500"/>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7833" r="1783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数据包括不同年份、不同地区、不同收入等级的居民消费支出情况。</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数据经过清洗和处理，去除了异常值和缺失值，保证了数据的质量和可靠性。</a:t>
            </a:r>
          </a:p>
        </p:txBody>
      </p:sp>
      <p:pic>
        <p:nvPicPr>
          <p:cNvPr id="7" name="Picture 7"/>
          <p:cNvPicPr>
            <a:picLocks noChangeAspect="1"/>
          </p:cNvPicPr>
          <p:nvPr/>
        </p:nvPicPr>
        <p:blipFill>
          <a:blip r:embed="rId2"/>
          <a:srcRect l="9828" r="9828"/>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9682" r="1968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0283" r="10283"/>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数据来源于国家统计局发布的居民消费支出数据。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数据来源和说明</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Python在经济学中的应用</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897" r="1989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使用Python中的pandas库对原始数据进行清洗，包括缺失值处理、异常值处理和数据类型转换等。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数据清洗</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通过描述性统计、相关性分析等方法，初步了解数据的分布情况和变量之间的关系。</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数据探索</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根据经济学理论和实际业务需求，构造新的特征变量，以更好地解释和预测居民消费支出。</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特征工程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数据处理和分析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750" r="257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利用matplotlib、seaborn等Python库，绘制直方图、散点图、箱线图等图表，直观展示数据的分布和变量之间的关系。</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数据可视化</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使用Bokeh、Plotly等库，实现数据的交互式可视化，方便用户进行更深入的数据探索和分析。</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交互式可视化</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可视化展示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计量经济学模型实现</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对于包含多个个体和时间序列的数据，可以使用面板数据分析方法，如固定效应模型、随机效应模型等，更准确地估计各影响因素对居民消费支出的影响。</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面板数据分析</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通过statsmodels库实现线性回归模型，分析各影响因素对居民消费支出的影响程度和显著性。</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线性回归模型</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利用pandas和statsmodels库进行时间序列分析，如ARIMA模型等，探究居民消费支出的时间趋势和周期性变化。</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时间序列分析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居民消费支出概述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居民消费支出是指居民个人和家庭在日常生活中为满足物质文化需要而进行的各种消费活动的支出总和。</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根据消费目的和性质的不同，居民消费支出可分为食品烟酒类、衣着类、居住类、生活用品及服务类、交通通信类、教育文化娱乐类、医疗保健类、其他用品及服务类等八大类。</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居民消费支出的定义和分类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7700" r="177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收入水平</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价格水平</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消费习惯和消费观念</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社会保障制度</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居民消费支出的影响因素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居民收入水平是影响消费支出的重要因素，一般来说，收入水平越高，消费支出也越高。</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不同地区和不同人群的消费习惯和消费观念存在差异，对消费支出产生影响。</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价格水平的高低直接影响居民购买力和消费支出，价格上升会导致实际消费支出减少。</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社会保障制度的完善程度影响居民对未来的预期和消费信心，进而影响消费支出。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居民消费支出的变化趋势</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随着经济发展和居民收入水平的提高，消费结构不断升级，恩格尔系数（食品支出总额占个人消费支出总额的比重）逐渐下降。</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服务性消费占比提高</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随着居民生活质量的提高，服务性消费（如教育、医疗、旅游等）在总消费中的占比逐渐提高。</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绿色消费和智能消费兴起</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随着环保意识的增强和科技的发展，绿色消费和智能消费逐渐成为新的消费热点。</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消费结构升级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https://d.book118.com/548027114041006034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2024-09-12T15:21:32.623</cp:lastPrinted>
  <dcterms:created xsi:type="dcterms:W3CDTF">2024-09-12T07:21:32Z</dcterms:created>
  <dcterms:modified xsi:type="dcterms:W3CDTF">2024-09-12T07:21:34Z</dcterms:modified>
</cp:coreProperties>
</file>