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9FD833D-3DA4-45A2-BE7A-4E391B3E75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F4F4EA6-8A32-4DCF-BA6C-12B357C4D5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8E950C1-FEDE-41F1-8B99-8447644A01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8D11EC5-F4A8-47E4-BD1B-80AF05B96E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670F94D-A0E4-402D-8EFF-C0303D0439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511DFA1-8219-481D-8720-4B44EE206B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A7BD6DE-6332-433C-9F7A-A05C04A02E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D592CA8-3C77-4743-A88E-5B7BA6C5DB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4D29805-85C2-4D0A-B21B-7B3979ABD8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3EA468C-CB5F-48FE-804F-C68E5EDD77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D5EFFF0-7F2D-4CA8-93C5-F59C64B4F5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4802713506300603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78406" y="2998000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98591" y="2998000"/>
            <a:ext cx="2086078" cy="53426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2024-01-25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63747" y="997750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落实车辆安全生产管理及隐患排查的实用培训授课经验分享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44858" y="364824"/>
            <a:ext cx="2792730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8470" y="1110632"/>
            <a:ext cx="2792730" cy="501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81479" y="1669445"/>
            <a:ext cx="5811370" cy="433728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车辆安全生产管理基础知识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隐患排查方法与技巧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实用培训授课经验分享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案例分析：成功落实车辆安全生产管理及隐患排查经验分享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084424" y="2462858"/>
            <a:ext cx="2009662" cy="1138956"/>
            <a:chOff x="2084424" y="2462858"/>
            <a:chExt cx="2009662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084424" y="2462858"/>
              <a:ext cx="2009662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5181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3083" r="13083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通过培训，使相关人员深入了解车辆安全生产的重要性，掌握基本的安全管理知识和方法，提高车辆安全生产管理水平。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提高车辆安全生产管理水平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通过培训，使相关人员熟悉车辆安全隐患的排查方法和处理措施，及时发现和消除安全隐患，确保车辆运行安全。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排查和消除安全隐患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通过加强车辆安全生产管理，降低事故发生率，减少人员伤亡和财产损失，保障企业正常运营和可持续发展。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促进企业可持续发展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5690" r="25690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包括车辆安全生产的定义、原则、任务等基本概念，以及相关法律法规和标准规范。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车辆安全生产管理基础知识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详细介绍车辆安全隐患的排查方法、处理措施和应急预案，包括车辆日常检查、定期维护、故障处理等。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车辆安全隐患排查与处理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针对驾驶员进行安全驾驶技能培训，包括交通规则遵守、紧急情况处理、防御性驾驶等。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车辆安全驾驶技能培训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通过典型车辆安全事故案例的分析，总结经验教训，提高参训人员的安全意识和风险防范能力。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车辆安全事故案例分析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授课内容概述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084424" y="2462858"/>
            <a:ext cx="2009662" cy="1138956"/>
            <a:chOff x="2084424" y="2462858"/>
            <a:chExt cx="2009662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084424" y="2462858"/>
              <a:ext cx="2009662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5181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车辆安全生产管理基础知识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指对车辆运营过程中涉及的安全问题进行计划、组织、指挥、协调和控制的一系列活动。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车辆安全生产管理的定义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确保车辆运营安全，防止事故发生，保障人民群众生命财产安全。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车辆安全生产管理的目标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车辆安全生产管理概念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通过加强预防工作，消除事故隐患，减少事故发生。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预防为主原则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3625" r="1362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全员参与原则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750" r="1675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持续改进原则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车辆安全生产管理需要全体员工的参与，共同营造安全文化氛围。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不断总结经验教训，持续改进车辆安全生产管理工作。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车辆安全生产管理原则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5319" b="5319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0614" b="10614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6967" b="16967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车辆安全生产管理法规与标准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国家相关法律法规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如《中华人民共和国道路交通安全法》、《中华人民共和国安全生产法》等，对车辆安全生产管理提出了明确要求。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行业标准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如《道路运输车辆技术管理规定》、《机动车运行安全技术条件》等，为车辆安全生产管理提供了具体的技术标准和规范。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企业内部规章制度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各运输企业应结合实际情况，制定完善的车辆安全生产管理制度和操作规程。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084424" y="2462858"/>
            <a:ext cx="2009662" cy="1138956"/>
            <a:chOff x="2084424" y="2462858"/>
            <a:chExt cx="2009662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084424" y="2462858"/>
              <a:ext cx="2009662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5181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隐患排查方法与技巧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指可能导致事故发生的物的危险状态、人的不安全行为及管理上的缺陷。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3208" r="3208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7375" r="17375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隐患定义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及时发现并消除隐患，确保车辆运行安全，防止事故发生。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排查目的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提高安全管理水平，保障人民生命财产安全，促进企业可持续发展。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排查意义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隐患排查基本概念及意义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如车辆部件磨损、老化、松动等，可通过外观检查、性能测试等手段识别。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设备设施类隐患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如驾驶员违章操作、疲劳驾驶等，可通过监控视频、行车记录仪等进行分析识别。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操作行为类隐患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3625" r="13625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如安全制度不完善、培训不到位等，可通过安全评估、员工反馈等方式识别。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管理缺陷类隐患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常见隐患类型及识别方法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883977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及时整改落实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883977" y="4727993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针对排查出的隐患，制定整改措施并督促落实，确保隐患得到及时消除。</a:t>
            </a:r>
          </a:p>
        </p:txBody>
      </p:sp>
      <p:sp>
        <p:nvSpPr>
          <p:cNvPr id="4" name="Freeform 4"/>
          <p:cNvSpPr/>
          <p:nvPr/>
        </p:nvSpPr>
        <p:spPr>
          <a:xfrm>
            <a:off x="90957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38331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84110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0206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49434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3952140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31648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605381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06317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4268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77164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817420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935371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82744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0285243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6755784" y="1326066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建立隐患台账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755784" y="1852616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对排查出的隐患进行记录、分类和评估，为后续整改提供依据。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85608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采用多种手段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585608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综合运用目视检查、仪器检测、数据分析等多种手段进行排查，确保隐患无所遁形。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13234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制定排查计划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13234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明确排查目标、范围、时间等，确保排查工作有序进行。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488463" y="1338258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组织专业人员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488463" y="1852616"/>
            <a:ext cx="2733675" cy="1390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组建具备专业知识和技能的排查团队，提高排查效率和准确性。</a:t>
            </a:r>
          </a:p>
        </p:txBody>
      </p:sp>
      <p:cxnSp>
        <p:nvCxnSpPr>
          <p:cNvPr id="27" name="Connector 27"/>
          <p:cNvCxnSpPr/>
          <p:nvPr/>
        </p:nvCxnSpPr>
        <p:spPr>
          <a:xfrm flipH="1" flipV="1">
            <a:off x="1820468" y="2574173"/>
            <a:ext cx="0" cy="970187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8" name="AutoShape 28"/>
          <p:cNvSpPr/>
          <p:nvPr/>
        </p:nvSpPr>
        <p:spPr>
          <a:xfrm>
            <a:off x="1716131" y="3695836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777091" y="375679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1449074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640033" y="2043387"/>
            <a:ext cx="356542" cy="35654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2" name="Connector 32"/>
          <p:cNvCxnSpPr/>
          <p:nvPr/>
        </p:nvCxnSpPr>
        <p:spPr>
          <a:xfrm flipH="1" flipV="1">
            <a:off x="6061516" y="2590940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3" name="AutoShape 33"/>
          <p:cNvSpPr/>
          <p:nvPr/>
        </p:nvSpPr>
        <p:spPr>
          <a:xfrm>
            <a:off x="5957179" y="3676027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018139" y="373698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 flipH="1" flipV="1">
            <a:off x="10265608" y="2571732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6" name="AutoShape 36"/>
          <p:cNvSpPr/>
          <p:nvPr/>
        </p:nvSpPr>
        <p:spPr>
          <a:xfrm>
            <a:off x="10161272" y="3681204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10222231" y="3742164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07718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9" name="Connector 39"/>
          <p:cNvCxnSpPr/>
          <p:nvPr/>
        </p:nvCxnSpPr>
        <p:spPr>
          <a:xfrm flipH="1" flipV="1">
            <a:off x="3943694" y="3835635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0" name="AutoShape 40"/>
          <p:cNvSpPr/>
          <p:nvPr/>
        </p:nvSpPr>
        <p:spPr>
          <a:xfrm>
            <a:off x="3833953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3894913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2" name="Connector 42"/>
          <p:cNvCxnSpPr/>
          <p:nvPr/>
        </p:nvCxnSpPr>
        <p:spPr>
          <a:xfrm flipH="1" flipV="1">
            <a:off x="8191601" y="3822284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3" name="AutoShape 43"/>
          <p:cNvSpPr/>
          <p:nvPr/>
        </p:nvSpPr>
        <p:spPr>
          <a:xfrm>
            <a:off x="8081859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8142819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3560108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7820207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5856595" y="2003865"/>
            <a:ext cx="452190" cy="45219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9900600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10075821" y="2040441"/>
            <a:ext cx="383872" cy="38387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3785185" y="5283154"/>
            <a:ext cx="355388" cy="355388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7917111" y="5228967"/>
            <a:ext cx="409575" cy="409575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隐患排查流程与技巧分享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https://d.book118.com/548027135063006033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85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2024-09-11T11:48:26.665</cp:lastPrinted>
  <dcterms:created xsi:type="dcterms:W3CDTF">2024-09-11T03:48:26Z</dcterms:created>
  <dcterms:modified xsi:type="dcterms:W3CDTF">2024-09-11T03:48:28Z</dcterms:modified>
</cp:coreProperties>
</file>