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6B17E-2EEF-449B-AD06-5A4A8FA03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C0DFC-E57A-40AA-9B9C-FD3743A7C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BBA2B-6A0A-433F-8C17-6BF3463E5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C784FC-03BE-4019-A2AE-E27971E42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09D9C-5DD4-447E-8C6C-06B8944B9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E902D9-5044-464A-A68A-205F1FB3E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F8D51E-C956-4BC2-9FC7-B2DFC2282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4178E1-123C-44A3-A3CA-7069AD4AB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A7CD1D-4473-4F2B-BF75-8F115F12E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F80F1-8409-4472-9DF0-39B03CB58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78C85-0AD6-4B1E-8FA1-B92E0D58E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3010505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社会职业道德现状调查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社会职业道德总体状况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不同行业职业道德现状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职业道德问题及原因分析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加强社会职业道德建设的措施和建议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结论和展望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了解当前社会职业道德的整体状况，评估职业道德水平的高低。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分析职业道德存在的问题及其产生的原因，为改进职业道德提供依据。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促进企业和个人对职业道德的重视，提高职业道德水平，推动社会和谐发展。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覆盖不同地区、行业、企业规模和年龄段的从业人员。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采用问卷调查、访谈、文献资料分析等多种方法相结合的方式进行调查。其中，问卷调查为主要方法，通过对大量样本的调查，收集数据和意见，并对数据进行统计分析。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社会职业道德总体状况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职业道德意识和认知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大多数职业人士对职业道德有明确的认知，认为它是职业行为的基本准则。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在不同行业和职业中，对职业道德内涵的理解存在一定差异，但普遍重视诚信、责任和公正。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随着社会的发展和进步，职业人士对职业道德的要求也在不断提高。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随着社会对职业道德的关注度不断提高，违反职业道德的行为受到越来越多的谴责和制裁。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大多数职业人士在工作中能够遵守职业道德规范，表现出较高的职业素养。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在一些行业和职业中，存在违反职业道德的行为，如贪污腐败、欺诈等，这些行为对社会造成了负面影响。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职业道德行为和表现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社会对职业道德的评价和舆论呈现出多元化的特点，既有正面的赞扬和肯定，也有负面的批评和质疑。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在一些行业和职业中，由于违反职业道德的行为频发，导致公众对相关行业的信任度下降。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随着互联网和社交媒体的普及，公众对职业道德问题的关注和讨论更加广泛和深入。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2125" r="12125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职业道德评价和舆论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不同行业职业道德现状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医生应诚实地向患者告知病情、治疗方案及可能的风险，避免误导患者。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廉洁行医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医生应拒绝收受患者及其家属的红包、礼品等，维护医疗行业的廉洁形象。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保守医密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医护人员应严格保守患者的隐私和医疗秘密，未经患者同意不得泄露。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尊重生命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医护人员应始终将患者的生命安全和健康放在首位，积极履行救死扶伤的职责。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医疗行业职业道德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爱岗敬业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教师应关心学生的成长进步，关注学生的心理健康，积极帮助学生解决问题。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关爱学生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为人师表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廉洁从教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教师应热爱教育事业，全身心投入教学工作，不断提高教育教学水平。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教师应坚守廉洁自律的原则，拒绝收受学生及家长的礼品、礼金等，维护教育行业的清廉形象。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教师应树立良好的师德榜样，以身作则，引导学生树立正确的世界观、人生观和价值观。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教育行业职业道德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488" r="18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法律从业者应始终坚守法律信仰，忠实于宪法和法律，维护法律的尊严和权威。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忠于法律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律师、法官、检察官等法律从业者应以诚信为本，遵守职业操守和道德规范，不得利用职务之便谋取私利。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诚信执业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法律从业者应积极维护社会公正和司法公正，秉公办案，不偏袒任何一方当事人。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维护公正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法律从业者应严格保守工作秘密和当事人隐私，不得泄露相关信息。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保守秘密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法律行业职业道德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https://d.book118.com/548030105055006035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2024-09-14T04:39:26.252</cp:lastPrinted>
  <dcterms:created xsi:type="dcterms:W3CDTF">2024-09-13T20:39:26Z</dcterms:created>
  <dcterms:modified xsi:type="dcterms:W3CDTF">2024-09-13T20:39:28Z</dcterms:modified>
</cp:coreProperties>
</file>