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7F5ED-2A0E-491F-8C26-292771BB6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53873-EC1E-4949-91D9-10167B709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5B96B-3313-4A34-A344-C57CAFE5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66D75-9D39-462F-820D-E2660939A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CBF8E8-44DE-49CF-8EC5-707FBB69E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2BE587-2F89-448C-AC1A-4B26C8786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14723-62CA-4414-8DB0-74C75FF0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61642-1E30-49B5-9031-4FBEEFFE9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EC4FD-0FDD-4C30-BC44-E9AB71CA1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9D3E2-2493-416B-84D5-B79B5CD03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BCC8F-ED29-4A6E-99F0-7E255FD2D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30137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心肺复苏的五个生命链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早期识别心脏骤停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快速拨打急救电话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早期心肺复苏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早期除颤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综合救治与后续治疗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早期识别心脏骤停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识别心脏骤停的症状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呼吸停止或喘息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皮肤苍白或发绀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患者呼吸变得微弱、不规则或完全停止。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面色苍白或呈现暗紫色，提示缺氧。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突然的意识丧失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脉搏消失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患者突然倒地，呼之不应。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颈动脉或股动脉搏动消失，听诊心音消失。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部分患者在心脏骤停早期会出现短暂抽搐。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早期识别心脏骤停并及时开始心肺复苏，能够显著提高患者的存活率。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提高复苏成功率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心脏骤停后，脑组织对缺氧的耐受时间非常有限，及早识别并进行心肺复苏，可以减少脑损伤的风险。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减少脑损伤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72" r="1957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及时的复苏可以避免心脏骤停引起的其他器官损伤，如肾脏、肝脏等。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避免其他器官损伤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通过培训课程和宣传教育，提高公众对心脏骤停的认知和识别能力。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培训公众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配备自动除颤器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建立急救反应系统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0" r="157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在公共场所如机场、商场等设置自动除颤器，并配备专业人员指导公众正确使用。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建立高效的急救反应系统，确保在接到求救电话后迅速派出急救人员赶赴现场。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提高识别准确率的措施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快速拨打急救电话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92" r="156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当发现有人突然出现意识丧失、呼吸停止或心跳骤停等紧急情况时，应立即拨打急救电话。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确定需要拨打急救电话的情况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在拨打急救电话时，应保持冷静，准确描述患者症状、地点和联系方式，并按照急救中心的指示进行操作。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拨打急救电话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在等待急救人员到场的过程中，应保持通话畅通，以便急救中心能够随时了解患者情况并进行指导。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保持通话畅通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急救电话的拨打方法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拨打急救电话能够迅速联系到专业的医疗救助人员，为患者争取宝贵的抢救时间。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快速获得医疗救助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及时拨打急救电话能够提高患者抢救成功率，降低因延误救治而导致的风险。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提高抢救成功率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急救中心在接到电话后，会给予现场救助的指导，帮助施救者进行正确的急救操作。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指导现场急救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急救电话的重要性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提高急救电话拨打速度的措施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普及急救知识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通过各种途径普及急救知识，提高公众对紧急情况的认识和应对能力。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组织定期的急救演练，模拟紧急情况，提高人们在遇到紧急情况时的反应速度和正确性。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建立快速反应机制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建立快速反应机制，如设置快捷键或一键拨打功能，以便在紧急情况下迅速拨打急救电话。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早期心肺复苏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https://d.book118.com/548030137044006031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2024-09-08T04:50:21.911</cp:lastPrinted>
  <dcterms:created xsi:type="dcterms:W3CDTF">2024-09-07T20:50:21Z</dcterms:created>
  <dcterms:modified xsi:type="dcterms:W3CDTF">2024-09-07T20:50:23Z</dcterms:modified>
</cp:coreProperties>
</file>