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169289-5C00-4F45-97EC-14B39F5A93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BB482F7-9FE9-48C1-B294-4267812754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FD4E53-BD61-4B8A-A816-33F7792360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68B205B-E1D8-440C-A838-C12104A195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F545106-7676-4CE0-AC33-0F625BEDCA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15B6D15-C0FF-423D-A976-2A74AAAE2A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94B1FFA-2651-42A3-8373-1918D16E66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041F410-CB92-41AC-A9B5-43C42AEEA9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63C0757-27C3-4325-BB69-A0B99AFCC8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7FD587-45BF-482A-BB51-2E858B5E3B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E649BF-215F-4543-A7B1-67916D7BE9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48030141134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旅游行业复工安全培训课件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964250" y="3872880"/>
            <a:ext cx="225795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293502" y="4349349"/>
            <a:ext cx="359907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复工前准备与安排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员工个人防护要求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旅游业务恢复策略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应对突发事件处置流程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合作单位协同管理方案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总结回顾与展望未来发展趋势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复工前准备与安排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5000" r="25000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5458" r="5458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明确复工时间、人员规模、工作流程等关键信息。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19083" r="19083"/>
          <a:stretch>
            <a:fillRect/>
          </a:stretch>
        </p:blipFill>
        <p:spPr>
          <a:xfrm>
            <a:off x="8413042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根据行业特点和实际情况，制定针对性的防控措施和应急预案。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加强与相关部门和机构的沟通协调，确保复工计划得以顺利实施。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制定详细复工计划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4375" b="14375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23926" r="23926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14625" r="14625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建立员工健康档案，记录员工身体状况、旅行史、接触史等信息。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每日对员工进行体温检测和症状询问，及时发现异常情况。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对于出现异常症状的员工，及时安排就医并按照相关规定进行报告和处理。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员工健康监测与登记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确保防疫物资质量可靠、使用安全。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定期向员工发放防疫物资，并指导员工正确使用和保管。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9676" r="9676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4522" r="4522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9682" r="19682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根据实际需要，提前储备足够的口罩、手套、消毒液等防疫物资。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防疫物资储备与分发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3320" b="2332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9390" b="9390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10411" r="1041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场所消毒及通风措施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1057922" y="182224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对办公场所、接待区域、交通工具等公共区域进行定期消毒，保持环境清洁卫生。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452917" y="3966127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加强室内通风换气，保持空气流通。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7847818" y="182224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对于使用频率较高的物品和设施，如门把手、电梯按钮等，增加消毒频次。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员工个人防护要求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及时更换口罩和手套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口罩潮湿、污染或破损时应及时更换；手套在接触污染物后也应立即更换。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选用合适的口罩和手套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根据工作岗位和风险等级，选用医用外科口罩、N95口罩或一次性手套等防护用品。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正确佩戴口罩和手套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确保口罩覆盖口鼻，调整鼻夹至贴合面部；手套应完全覆盖手部，避免裸露皮肤。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正确佩戴口罩和手套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0375" r="10375"/>
          <a:stretch>
            <a:fillRect/>
          </a:stretch>
        </p:blipFill>
        <p:spPr>
          <a:xfrm>
            <a:off x="454963" y="1569535"/>
            <a:ext cx="4219248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勤洗手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使用肥皂和流动水彻底清洗双手，或使用含有至少60%酒精的洗手液。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避免触摸面部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尽量减少用手触摸眼、口、鼻等部位，以降低感染风险。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咳嗽和打喷嚏礼仪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使用纸巾或弯曲手肘遮掩口鼻，用过的纸巾应立即丢弃。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保持个人卫生习惯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在与客户、同事交流时，尽量保持1米以上的安全距离。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保持安全距离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避免聚集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8984" r="8984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合理安排工作流程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3333" b="333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减少参加人员密集的会议或活动，尽量通过线上方式进行沟通和交流。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调整工作流程，减少员工之间的交叉接触，降低感染风险。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遵守社交距离规定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员工每天上下班前应进行体温检测，并做好记录。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每日体温检测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如员工体温异常（超过37.3℃），应立即停止工作，并按照公司规定进行报告和处理。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异常体温处理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鼓励员工自我监测健康状况，如出现发热、咳嗽等症状，应及时报告并就医。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持续监测健康状况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定期进行体温检测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旅游业务恢复策略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推广户外旅游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鼓励游客参与户外旅游活动，如自然风光、文化遗产等，降低室内聚集风险。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合理安排住宿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选择符合卫生标准的住宿场所，确保游客在旅途中的休息安全。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避开高风险地区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在规划旅游线路时，应避免途经或停留于疫情高风险地区，确保游客安全。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l="21483" r="21483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调整旅游线路规划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针对热门景点，实行分时段游览，避免游客大量聚集。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分时段游览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缩小旅游团队规模，降低人员密度，减少交叉感染风险。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控制团队规模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在旅游过程中，游客应保持适当的社交距离，避免近距离接触。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保持社交距离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优化行程安排，减少聚集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https://d.book118.com/548030141134006036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87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2024-09-16T10:39:08.992</cp:lastPrinted>
  <dcterms:created xsi:type="dcterms:W3CDTF">2024-09-16T02:39:09Z</dcterms:created>
  <dcterms:modified xsi:type="dcterms:W3CDTF">2024-09-16T02:39:11Z</dcterms:modified>
</cp:coreProperties>
</file>