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B4354-15B0-4BAF-A891-0B09DE48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E13BF-D64F-4E61-B690-32A2ACB5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99D2-7C65-427F-85CE-13B92DE2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8D498-C29F-45F9-A2E8-1FA6B6DC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3D928-BE18-49EB-ACE8-4DC1B629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9D3314-8A87-400E-A8AA-9E0A1ECD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052FD-282E-44A2-A95A-F51CD6011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C18F8-BAF7-4647-9D57-179D1614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C9D1F-F5D3-4B19-BAD7-D722CEF6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8DDC2-4AF6-4B7E-A48E-EC5F666A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93F3C-6F21-47DB-B348-0DDA0E48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1135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心理咨询机构中的非语言咨询技巧培训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非语言咨询技巧概述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面部表情与肢体动作解读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声音特质与语调运用技巧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空间距离与身体接触管理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倾听技巧及回应策略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非语言咨询技巧概述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非语言咨询技巧指的是在心理咨询过程中，除了语言之外的所有沟通方式，包括肢体语言、面部表情、眼神交流、音调、语速等。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非语言技巧在心理咨询中占据重要地位，因为它们能够传递出语言无法表达的情感和信息，帮助咨询师更深入地了解来访者，建立良好的咨访关系。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非语言技巧和语言技巧在心理咨询中相互补充，共同构成完整的沟通体系。语言技巧用于明确表达思想和观点，而非语言技巧则用于传递情感和态度。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技巧和语言技巧在沟通过程中会相互影响。例如，当来访者表达强烈的情感时，他们的肢体语言、面部表情和语调可能会比语言本身更具说服力。咨询师需要密切关注这些非语言信号，以更准确地理解来访者的感受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非语言技巧与语言技巧关系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提高咨询师对非语言咨询技巧的敏感性和运用能力，使他们能够更有效地与来访者建立信任和安全的关系，促进咨询过程的顺利进行。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通过培训，咨询师将能够更准确地识别和理解来访者的非语言信号，运用适当的非语言技巧来回应和支持来访者，从而提升咨询效果和满意度。同时，咨询师自身的专业素养和自信心也将得到提高。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面部表情与肢体动作解读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眼神交流是咨询中至关重要的非语言信号，可以传递关注、理解、鼓励等情感。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眉毛的挑动、紧皱等动作可以表达惊讶、疑惑、不满等情绪。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嘴角的上扬、下垂以及抿嘴等动作，可以反映高兴、悲伤、紧张等心理状态。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面部表情传递信息分析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开放性的手势如摊开双手表示接纳，而封闭性的手势如抱臂则可能表示防御。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身体前倾表示关注，后仰则可能表示逃避；挺胸表示自信，驼背则可能表示沮丧。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身体姿态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腿部的朝向和动作可以反映咨询者的内心状态，如朝向门口可能表示想要离开。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腿部动作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肢体动作含义及运用场景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保持专业形象与适度互动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着装得体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咨询师应穿着整洁、专业的服装，以展现专业形象。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适度互动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在咨询过程中，咨询师应适度运用肢体动作与面部表情与咨询者互动，以建立良好的咨询关系。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注意个人空间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尊重咨询者的个人空间，避免过度侵入或疏离，以营造舒适的咨询环境。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声音特质与语调运用技巧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清晰的声音能够展现自信和专业度，提高咨询师的形象。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声音清晰度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不同的音色和音调可以传达出不同的情感，有助于营造咨询氛围。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音色与音调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适当的语速和节奏有助于让来访者感到舒适和关注。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语速与节奏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声音特质对个人形象影响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语调可以传达出咨询师的情感状态，有助于与来访者建立情感连接。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通过语调的变化来强调关键词或重要信息，引导来访者关注。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通过语调的抑扬顿挫来激发来访者的思考，促进其自我探索。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语调变化在咨询中作用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https://d.book118.com/548031135143006041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2024-09-20T21:16:33.520</cp:lastPrinted>
  <dcterms:created xsi:type="dcterms:W3CDTF">2024-09-20T13:16:33Z</dcterms:created>
  <dcterms:modified xsi:type="dcterms:W3CDTF">2024-09-20T13:16:35Z</dcterms:modified>
</cp:coreProperties>
</file>