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889DB-DBA5-478A-9879-B41144EA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C2209-20BC-49EB-87C7-558E0072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4502-99D1-4516-98C2-EEEB0B13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5DC5A-4659-4969-8D58-2C807737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3E27C-62D4-4F8D-B504-E22931CF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83D48-5643-46D5-BC7B-70C172087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D1F6C-CBA2-4D38-A987-EB239175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73612-7B5F-4C70-86C8-583DAFE7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F182C-C318-431A-ACF0-E061968D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2EB5C-23D9-4E8A-89CC-F155BD690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A852-68FC-4301-8D60-9402356D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2041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沟通客户需求的情商管理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情商管理与客户需求沟通概述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了解与识别客户需求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建立良好客户关系与信任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有效传递信息与达成共识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处理异议与冲突，提升客户满意度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情商管理在持续改进中的应用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情商管理与客户需求沟通概述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情商管理是指通过识别、理解和管理自己和他人情感的能力，以有效地应对各种情境和挑战。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在客户需求沟通中，情商管理能够帮助企业更好地了解客户需求，建立良好客户关系，提高客户满意度和忠诚度。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通过与客户的有效沟通，了解客户的真实需求、期望和偏好，以便为客户提供更加个性化、精准的产品或服务。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客户需求沟通是企业获取市场信息的重要途径，有助于企业及时调整产品或服务策略，提高市场竞争力。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客户需求沟通目的与意义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运用情商管理中的倾听技巧，积极倾听客户的需求和意见，理解客户的情感和期望。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表达与回应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6" r="8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运用情商管理中的表达技巧，清晰、准确地表达企业的产品或服务特点，回应客户的疑问和关切。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通过情商管理建立与客户的信任和良好关系，提高客户对企业的认同感和忠诚度。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情商管理在客户需求沟通中应用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了解与识别客户需求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积极倾听客户的表述，注意捕捉关键信息和细节，理解客户的直接需求。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通过针对性提问，引导客户更详细地阐述显性需求，澄清模糊点。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用自己的语言复述客户的需求，确保准确理解客户的意图。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深入挖掘客户显性需求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留意客户的非言语暗示，如表情、肢体语言等，以发现潜在的隐性需求。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通过分析客户的行业、背景、痛点等信息，推测可能的隐性需求。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运用开放式问题试探客户，揭示其可能未明确表达的需求。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试探性提问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敏锐捕捉客户隐性需求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准确判断客户需求优先级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综合考虑客户需求的紧迫性、重要性和满意度等因素，评估需求的优先级。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协商与确认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与客户沟通，明确需求的优先级排序，确保双方对需求的重要程度有共同理解。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随着项目进展和客户反馈，及时调整需求优先级，确保项目成果符合客户期望。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建立良好客户关系与信任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展现真诚关心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通过肢体语言、面部表情和语气等方式，表达对客户问题和需求的真诚关心。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在与客户沟通时，保持开放和非评判性的态度，充分接收客户传递的信息。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在倾听过程中，适时总结并复述客户的关键信息，确保准确理解客户需求。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083" b="2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积极倾听，展现关心与理解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站在客户的角度思考问题，设身处地地体会客户的感受和需求。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通过言辞或行为表达对客户情感的理解和共鸣，让客户感受到被理解和被关心。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表达共鸣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在客户遇到困难或挑战时，主动提供支持和帮助，增强客户对你的信任和依赖。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表达同理心，拉近心理距离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https://d.book118.com/548032041025006030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2024-09-06T10:26:02.336</cp:lastPrinted>
  <dcterms:created xsi:type="dcterms:W3CDTF">2024-09-06T02:26:02Z</dcterms:created>
  <dcterms:modified xsi:type="dcterms:W3CDTF">2024-09-06T02:26:04Z</dcterms:modified>
</cp:coreProperties>
</file>