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260AC-6E6A-4252-861E-03CC9627A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66534-37E4-4990-A013-C45B2A225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DC38A-6A24-4190-902E-EF85D87FA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3519C-9276-40E4-AEC9-20DAB0E94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A0FC92-1A22-4598-AF1F-CB1D6E922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E0D703-96A6-4539-A4D0-895BA16A0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B00BD5-BBDA-4D69-AF4C-858FB6959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AD5D8-A899-456E-A11A-ABEECBD8E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2DBBB-60B4-49E9-ABBC-3BE70E1B3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19A84-7A75-4178-AAE9-E506ADB82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B5B40-0C99-41DF-9C1E-6DDC4ADE4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34007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学生社会实践活动心得体会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社会实践活动的意义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实践活动中的感悟与收获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实践活动中的困难与挑战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实践活动对未来职业规划的影响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对学校社会实践活动的建议与期望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社会实践活动的意义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62" b="13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84" b="72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对个人成长的影响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增强自我认知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通过社会实践活动，学生可以更深入地了解自己的兴趣、能力和潜力，明确自己的职业发展方向。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培养独立解决问题的能力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在实践中遇到的问题需要学生独立思考、自主解决，这有助于培养学生的独立思考和解决问题的能力。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提升人际交往能力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社会实践活动为学生提供了与不同背景的人交流合作的机会，有助于提升他们的人际交往能力。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通过社会实践活动，学生可以深入了解社会的需求和问题，增强社会责任感和使命感。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了解社会需求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拓宽视野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深化对职业的认识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参与社会实践活动可以让学生接触到不同的文化、价值观和生活方式，从而拓宽他们的视野。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通过实践，学生可以更深入地了解各种职业的特点和要求，为未来的职业规划提供参考。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对社会认知的深化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提高沟通协调能力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团队协作中需要良好的沟通协调，实践活动可以锻炼学生的沟通协调能力。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增强责任感和奉献精神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在团队中，每个学生都有自己的角色和任务，实践活动有助于增强学生的责任感和奉献精神。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在社会实践活动中，学生需要与团队成员共同合作完成任务，这有助于培养他们的团队协作意识。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对团队协作能力的提升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实践活动中的感悟与收获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发现知识盲区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在实践中，我发现自己在某些方面的知识储备不足，这激励我在今后的学习中更加努力。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专业知识在实际操作中的应用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通过实践活动，我深刻体会到课堂上学到的专业知识在实际操作中的应用价值，如数据分析、市场营销策略等。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加深对专业知识的理解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实践活动中遇到的问题和挑战，促使我深入思考，从而更深入地理解专业知识。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对专业知识的应用与理解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观察社会现象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通过实践活动，我有机会深入观察各种社会现象，如城乡发展差异、环境保护等。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思考社会问题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在观察的基础上，我开始思考这些社会问题的根源和解决方案，培养了社会责任感。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形成自己的见解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通过实践和思考，我逐渐形成了对社会问题的独立见解，提高了思辨能力。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对社会问题的洞察与思考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在实践活动中，我遇到了许多困难和挑战，如团队协作、沟通交流等。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克服困难与挑战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通过不断尝试和反思，我学会了如何有效地解决问题，提高了解决问题的能力。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提升解决问题能力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在克服困难的过程中，我逐渐树立了自信心，相信自己能够应对未来的挑战。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对自身能力的挑战与突破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实践活动中的困难与挑战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https://d.book118.com/548034007007006036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2024-09-15T03:44:51.745</cp:lastPrinted>
  <dcterms:created xsi:type="dcterms:W3CDTF">2024-09-14T19:44:51Z</dcterms:created>
  <dcterms:modified xsi:type="dcterms:W3CDTF">2024-09-14T19:44:53Z</dcterms:modified>
</cp:coreProperties>
</file>