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5DF5CC-8015-4CCF-BB96-B310DAB19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9A2090-5726-43C5-A8BE-CDBC69973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712273-AB15-44DB-AE9B-9A0609003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83BDC6-5925-4853-A0F1-FA6FBC749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A6557A-9963-4B6B-8F0E-BC80F595B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48EF9C-41A5-4422-B54B-BD8130537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E225CB-E0E3-4766-A1CF-D42FC3582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845F8E-F3A2-463A-9CD7-C7AC25A36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57E55F-B460-442D-8C06-D6A2BCC1D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DBDC8-F3C8-4041-9218-C59BE2D68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6F788C-84BD-4304-8A57-89A7F3E6C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34054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农产品市场营销的广告与宣传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广告策略与定位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广告宣传渠道选择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广告创意与设计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广告投放与执行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品牌形象塑造与传播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合作与联盟拓展影响力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广告策略与定位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了解目标受众的购买习惯、品牌偏好、价格敏感度等，为广告创意和定位提供依据。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确定农产品的主要消费群体，如年轻人、家庭主妇、老年人等。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分析目标受众的地域分布，如城市、乡村、山区等，以便制定地域性的广告策略。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突出农产品的品质特点，如新鲜、有机、绿色、健康等。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品质优势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846" r="1684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产地特色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2314" r="2231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营养价值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95" r="168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强调农产品的地域特色和独特口感，如特定气候、土壤条件、传统种植方法等赋予产品的独特性。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阐述农产品所含的营养成分及其对健康的益处，吸引健康意识较强的消费者。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产品卖点提炼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竞品特点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了解竞争对手的产品特点、优势及劣势，以便在广告中凸显自身产品的差异化。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分析竞争对手的广告策略和传播渠道，从中汲取灵感或规避类似手段，确保广告的独特性和有效性。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市场占有率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评估竞争对手的市场份额和消费者口碑，为制定广告预算和投放策略提供参考。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明确广告要针对的目标市场，包括目标受众、地域范围等。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076" r="307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550" r="135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根据产品特点和目标受众需求，确立产品在市场中的独特地位，如高端、亲民、时尚等。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选择适合目标受众和产品定位的广告风格，如朴实、幽默、感性等，以增强广告的吸引力和感染力。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广告风格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广告定位明确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广告宣传渠道选择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650" b="146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电视广告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通过电视广告，向广大消费者展示农产品的品质、产地和特色，提高品牌知名度。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广播广告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利用广播覆盖面广、传播迅速的特点，宣传农产品信息和促销活动。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报纸杂志广告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在报纸杂志等平面媒体上发布农产品广告，吸引潜在客户的关注。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传统媒体广告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搜索引擎广告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通过搜索引擎关键词投放广告，精准触达目标消费者。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门户网站广告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在门户网站的首页或相关频道投放农产品广告，提高品牌曝光度。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网络视频广告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制作农产品宣传视频，在各大视频网站和社交媒体平台投放，吸引用户关注。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网络媒体广告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微信营销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利用微信公众号、朋友圈等渠道，发布农产品信息和促销活动，吸引用户关注和转发。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微博营销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通过微博平台发布农产品广告和互动活动，提高品牌知名度和用户参与度。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抖音/快手营销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制作有趣的农产品短视频，在抖音、快手等短视频平台发布，吸引用户关注和分享。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社交媒体推广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参加各类农产品展销会，展示产品品质和特色，吸引潜在客户的关注。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农产品展销会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结合农业观光旅游项目，让游客亲身体验农产品的品质和产地环境，提高品牌美誉度。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农业观光旅游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在社区、超市等场所举办农产品推广活动，如试吃、优惠促销等，吸引消费者购买。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社区推广活动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线下活动宣传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广告创意与设计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创意构思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运用头脑风暴、思维导图等方法，形成广告创意的初步构想。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创意呈现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通过手绘、电脑绘图等方式将创意构思可视化，便于团队讨论和修改。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创意来源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从农产品特点、消费者需求和市场趋势中挖掘创意灵感。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743" b="743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创意构思与呈现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运用符合农产品特点和品牌调性的色彩，营造视觉冲击力。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色彩运用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运用简洁明快的图形元素，突出农产品特点和卖点。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对农产品图像进行美化处理，提升产品形象。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图像处理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视觉元素设计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运用吸引人的标题，概括广告主题和卖点，激发消费者兴趣。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标题撰写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简洁明了地介绍农产品特点、产地、品质等信息，增强消费者信任感。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正文撰写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设计朗朗上口、易于传播的口号，加深消费者印象。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口号设计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文案撰写技巧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https://d.book118.com/548034054035006025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2024-09-01T19:26:33.490</cp:lastPrinted>
  <dcterms:created xsi:type="dcterms:W3CDTF">2024-09-01T11:26:33Z</dcterms:created>
  <dcterms:modified xsi:type="dcterms:W3CDTF">2024-09-01T11:26:35Z</dcterms:modified>
</cp:coreProperties>
</file>