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E68F3D3-F462-4E20-B917-C8FBE0ACA9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18CA56-7059-4429-A5FA-612A4CF957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309C17-10D4-43B1-B151-62366973D6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CA6D397-AFAB-4653-ABC7-A0A11C5914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6E7F732-2CA1-4A54-863E-158D2BA534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8321B8-45DC-4290-8262-A0F8C0641A9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CDE4D7-7600-429A-8794-E494B0B7D31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EF817F-3CE3-4065-BCCB-5E256AB451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053187-021B-479D-8B34-826B9FF651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B444F5-19EC-4768-9287-3993B3E711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385781-ADD0-40D4-83F3-DA4D49806C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803413511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接触网第三章</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汇报人：AA</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接触网基本概念与组成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接触网设备及其功能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接触网施工方法与流程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接触网运行维护管理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接触网检修作业规范与要求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接触网安全防护措施及应急处理方案</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接触网基本概念与组成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接触网是沿铁路线上空架设的向电力机车供电的特殊形式的输电线路。其由接触悬挂、支持装置、定位装置、支柱与基础几部分组成。</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接触网定义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接触网是电气化铁路的主要供电装置之一，它的主要作用是将电能传输给电力机车，保证机车的正常运行。同时，接触网还起到支撑和固定电力线路的作用，确保电力线路的安全和稳定。</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接触网作用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接触网定义及作用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接触悬挂</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包括承力索、接触线以及连接它们的吊弦和补偿装置。其主要作用是将电能传输给电力机车。</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定位装置</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包括定位管和定位器，其功用是固定接触线的位置，使接触线在受电弓滑板运行轨迹范围内，保证接触线与受电弓不脱离，并将接触线的水平负荷传给支柱。</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支柱与基础</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用以承受接触悬挂、支持和定位装置的全部负荷，并将接触悬挂固定在规定的位置和高度上。</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支持装置</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包括腕臂、水平拉杆、悬式绝缘子串，棒式绝缘子及其它建筑物的特殊支持设备。其主要作用是支持接触悬挂，并将其负荷传给支柱或其它建筑物。</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接触网主要组成部分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在区间或站场上，根据供电和机械方面的要求，将接触网分成许多独立的分段，这种独立的分段称为锚段。锚段两端的承力索和接触线都直接或通过补偿器固定到锚柱上。</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锚段中部，用中心锚结线将承力索和接触线直接或通过辅助绳固定到锚柱上，这种固定方式称为中心锚结。中心锚结的作用是防止由于各种原因而使导线向一侧滑动，如因风力、受电弓摩擦力、因接触悬挂本身所产生的温度应力等。</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在锚段的两端，能自动补偿因温度变化而引起的线索张力变化的一种装置。其作用是温度变化时线索受温度影响而伸长或缩短，由于补偿器坠砣的重量作用，可使线索沿线路方向移动而自动调整线索张力，使张力恒定不变，并借以保持线的驰度满足技术要求。</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锚段</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中心锚结</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补偿装置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接触网相关术语解析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接触网设备及其功能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4292" r="3429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0729" r="1072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接触网的支撑结构，用于支撑接触线和承力索，保证接触网的稳定性和安全性。</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支柱</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用于固定支柱，将接触网荷载传递至地基，保证接触网的稳定性和安全性。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基础</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支柱与基础设备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包括吊弦、承力索座、接触线座等，用于将接触线和承力索悬挂在支柱上，保证接触网的稳定性和导电性能。</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包括接触线、承力索等，用于传输电能和支撑受电弓，保证列车的受流质量和运行安全。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悬挂装置及线索</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线索</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悬挂装置</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定位装置</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包括定位器、定位管等，用于固定接触线的位置，保证受电弓与接触线的良好接触。</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锚段关节</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用于连接两个相邻的锚段，实现电气连接和机械连接，保证接触网的连续性和稳定性。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定位装置和锚段关节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156" r="2515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绝缘子</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用于支撑和固定接触网中的带电部分，保证带电部分与接地部分之间的绝缘性能。</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分段绝缘器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用于将接触网分成若干个独立的电气段落，实现电气隔离和分段供电，提高供电灵活性和可靠性。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绝缘子与分段绝缘器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接触网施工方法与流程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现场勘察</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对施工地点进行详细的现场勘察，了解地形、地貌、地质等条件，为后续施工提供依据。</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设计文件审核</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对施工图纸、设计文件等进行仔细审核，确保设计合理、符合规范要求。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材料设备准备</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根据设计要求，准备相应的材料、设备和工具，并进行检查和测试，确保质量合格。</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施工准备工作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708" r="137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装配附件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在支柱上装配相应的附件，如绝缘子、横担、吊弦等，以满足接触网的悬挂和支撑需求。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支柱选型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根据设计要求和现场条件，选择合适的支柱类型，如钢柱、钢筋混凝土柱等。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支柱组立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按照设计要求，将支柱组立在指定位置，并进行固定和加固，确保稳定可靠。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支柱组立与装配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https://d.book118.com/548034135114006032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2024-09-10T09:16:33.262</cp:lastPrinted>
  <dcterms:created xsi:type="dcterms:W3CDTF">2024-09-10T01:16:33Z</dcterms:created>
  <dcterms:modified xsi:type="dcterms:W3CDTF">2024-09-10T01:16:35Z</dcterms:modified>
</cp:coreProperties>
</file>