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24CA-B12D-42C1-9F89-3D3D088A7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935F7-4118-49A4-BAEB-5F5AEBB9A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A75BD-C852-429B-841A-1664B7CCE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4E366-CB66-44C5-A17D-A6CC79CD3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3DFDB-3D76-40BD-B83C-83597261E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C6A35-7EDE-44B5-A94B-20F61A5C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15B9F-9065-48C3-84A0-A2B7F5C2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4ECC3-98FC-4DD0-B472-5B8DBCAA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A44D0-6BD3-430F-A54A-34957BB0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397D-CCB7-472D-A4B1-5E0026C9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668AB-9FFE-488E-AE51-BC7664C8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6076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酒精性肝硬化的康复与预后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04" r="21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酒精性肝硬化是由于长期大量饮酒导致的肝脏疾病，其特征为肝细胞坏死、纤维组织增生和肝脏结构改变。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酒精性肝硬化通常会导致肝功能减退，包括合成蛋白质、代谢脂肪和解毒等功能受损，严重时可发展为肝衰竭或肝癌。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长期大量饮酒是导致酒精性肝硬化的主要原因，酒精摄入量越高，患病风险越大。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83" b="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某些基因可能增加个体对酒精性肝硬化的易感性，如乙醇代谢酶的基因变异等。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营养状况、其他肝病、药物使用等也可能与酒精性肝硬化的发生有关。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酒精性肝硬化的成因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酒精性肝硬化的常见症状包括乏力、食欲不振、黄疸、肝区疼痛等，晚期可能出现腹水、食管胃底静脉曲张等严重并发症。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酒精性肝硬化可导致肝功能衰竭，增加患上肝癌的风险，同时影响其他器官功能，降低生活质量，甚至威胁生命。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酒精性肝硬化的症状与影响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酒精性肝硬化的诊断与评估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了解患者饮酒史、肝功能异常史、临床表现等。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观察患者是否有黄疸、肝肿大、肝区疼痛等症状。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检测肝功能指标、血浆蛋白、凝血酶原时间等。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通过超声、CT或MRI等影像学检查观察肝脏形态和结构。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根据Child-Pugh分级标准评估肝功能状态。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肝功能分级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根据病理组织学检查结果，将酒精性肝硬化分为早期、中期和晚期。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疾病分期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评估患者是否存在腹水、消化道出血、肝性脑病等并发症。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制定治疗方案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通过诊断与评估，医生可以了解患者的病情和肝功能状态，制定合适的治疗方案。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定期进行诊断与评估，可以监测患者的病情变化，及时调整治疗方案。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准确的诊断与评估有助于提高治疗效果，改善患者预后。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酒精性肝硬化的护理方法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根据医生的建议，按时按量服用药物，不可随意增减剂量或停药。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注意观察药物不良反应，如出现不适症状应及时就医。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按照医生建议定期进行肝功能、肝脏超声等检查，以便及时了解病情变化。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遵循低脂、高蛋白、高维生素的饮食原则，适当增加新鲜蔬菜、水果的摄入。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戒除酒精是治疗酒精性肝硬化的关键，患者应坚定戒酒决心，避免复饮。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根据自身情况适量运动，避免过度劳累，保证充足的休息时间。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792" r="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167" b="2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https://d.book118.com/548036076041006034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2024-09-12T15:23:06.107</cp:lastPrinted>
  <dcterms:created xsi:type="dcterms:W3CDTF">2024-09-12T07:23:06Z</dcterms:created>
  <dcterms:modified xsi:type="dcterms:W3CDTF">2024-09-12T07:23:08Z</dcterms:modified>
</cp:coreProperties>
</file>