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FDE1E9F-0730-4613-A4A5-7528D919E5A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4936A-157C-4D5F-9388-7AA3740C1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A3699-B557-4C05-8A22-559FB1F02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DCED1-EE68-45A5-BF4D-F6634DA65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6A678-333A-4C68-95F8-58E46188E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CB436-D585-4787-A823-C77973DB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E2EEE8-AE24-4AF2-B2D0-CF68A8670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C3D62-219B-4ECF-8621-C11F1BDA7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B2EFF-42B0-4E80-B575-CA608125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86AB2-214D-4989-A3A8-A747F4018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16279-F1F1-436C-B0D1-A4A86EAC0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B4ECE-7AC6-4FB5-AA2C-79FFBC30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A3CA85-7622-44F5-A972-6539EDA64C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B5EEE5D-AEB5-4309-B771-3C07EA7A7E3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3701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心理辅导与人际关系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心理辅导在人际关系中的应用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心理辅导是一种通过专业技术帮助个人克服心理问题、解决人际关系困扰的过程。在心理辅导过程中，心理辅导师会与个体建立信任关系，引导其自我诊断，解决心理困扰，提升心理素质。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心理辅导的历史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心理学发展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世纪初起源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专业技术发展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逐渐成为独立学科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为什么需要心理辅导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提升情绪管理能力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处理情绪问题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提升人际交往能力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解决人际冲突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应对工作压力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建立健康生活习惯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增强人际关系能力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提高心理素质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增强心理抗压能力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心理辅导不仅可以帮助人们解决心理问题和人际关系困扰，还能提高个体的自我认知和情绪管理能力。通过心理辅导，个人可以更好地应对生活中的挑战，提升自身的幸福感和生活质量。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心理辅导的基本原则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尊重个体差异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每个人的心理特点和需求都不同，心理辅导师需要尊重个体差异，因材施教。在心理辅导过程中，了解个体差异有助于制定更有效的辅导策略，提高辅导效果。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心理辅导师需遵守保密义务，保护当事人的隐私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保护隐私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建立互信的关系是保密原则的基础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尊重当事人的隐私权，保护其权益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保护权益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聆听和倾诉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聆听是心理辅导的基本技能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倾听当事人的诉说，帮助其理清思绪，释放情绪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帮助当事人认识自己的需求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促进当事人的自我成长和发展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帮助自我认知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帮助当事人认识自己的情绪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心理辅导的基本原则包括尊重个体差异、遵守保密原则、重视聆听和倾诉、帮助自我认知等。这些原则是心理辅导师在实践中的重要指导，有助于提升辅导效果，促进当事人的心理健康和成长。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心理辅导的技术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倾诉与支持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辅导师通过倾听和支持，帮助当事人表达情绪，减轻心理压力。这种倾诉过程中，当事人可以找到释放情感的出口，得到情绪上的宣泄和安慰。心理辅导师则扮演着支持者的角色，在倾听的过程中给予适当的回应和反馈，让当事人感受到被理解和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认知重塑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改变消极认知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促进健康心态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重塑思维模式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培养抗压能力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转变态度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行为疗法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曝光治疗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系统性脱敏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启发式自我暴露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促进情绪释放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积极肢体反馈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是心理辅导中重要的一环，心理辅导师教授情绪管理技巧，帮助当事人控制情绪，避免冲动行为。通过认识个体的情绪过程，学会评估和调节情绪，帮助当事人取得更好的情绪状态。情绪管理还包括情绪表达、情绪应对和情绪调节等方面，通过训练和练习，提高当事人的情绪管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心理辅导技术总结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表达情感，减轻压力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倾诉与支持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改变行为习惯，战胜问题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行为疗法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改变消极认知，培养积极心态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认知重塑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https://d.book118.com/548037017011006050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心理辅导与人际关系</vt:lpstr>
      <vt:lpstr>目录</vt:lpstr>
      <vt:lpstr>第1章 简介</vt:lpstr>
      <vt:lpstr> </vt:lpstr>
      <vt:lpstr>心理辅导的历史</vt:lpstr>
      <vt:lpstr>为什么需要心理辅导</vt:lpstr>
      <vt:lpstr>心理辅导的目标</vt:lpstr>
      <vt:lpstr>心理辅导的重要性</vt:lpstr>
      <vt:lpstr>第2章 心理辅导的基本原则</vt:lpstr>
      <vt:lpstr> </vt:lpstr>
      <vt:lpstr>保密原则</vt:lpstr>
      <vt:lpstr>聆听和倾诉</vt:lpstr>
      <vt:lpstr>帮助自我认知</vt:lpstr>
      <vt:lpstr>总结</vt:lpstr>
      <vt:lpstr>第3章 心理辅导的技术</vt:lpstr>
      <vt:lpstr> </vt:lpstr>
      <vt:lpstr>认知重塑</vt:lpstr>
      <vt:lpstr>行为疗法</vt:lpstr>
      <vt:lpstr> </vt:lpstr>
      <vt:lpstr>心理辅导技术总结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2024-09-29T15:05:12.011</cp:lastPrinted>
  <dcterms:created xsi:type="dcterms:W3CDTF">2024-09-29T07:05:12Z</dcterms:created>
  <dcterms:modified xsi:type="dcterms:W3CDTF">2024-09-29T07:05:14Z</dcterms:modified>
</cp:coreProperties>
</file>