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6B79B-BBD7-4F7D-AE9E-0BF831B93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C83BE-CE63-4BF9-8D92-017494E6A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7E510B-B103-4C2A-ADB6-6FE2504BC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7C055-7EC1-49A7-962A-AB0CD38E0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D74727-B74A-464C-BBF4-A7489572A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C4E709-72E6-479B-AD6B-7701B9F1C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59FF6-0E5D-4A1B-8AF8-B8911025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1BFD4-0B7F-4CFB-9EA8-F5BF75858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B03CB7-8100-4457-84E4-1FE02F8F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33DB6E-72A5-4C04-9E68-3B3D3A39E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018A9-1FB5-4FED-ACEA-5275583AB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3702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口腔护理牙刷冲洗法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牙刷冲洗法的步骤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牙刷冲洗法的优点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牙刷冲洗法的适用人群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牙刷冲洗法的实践建议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口腔健康与全身健康密切相关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口腔是人体的重要器官之一，口腔健康不仅影响咀嚼、吞咽、发音等基本功能，还与心血管健康、糖尿病等全身性疾病的发生和发展密切相关。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良好的口腔卫生习惯是预防口腔疾病的关键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保持口腔卫生是预防口腔疾病的重要措施，牙刷冲洗法作为一种有效的口腔清洁方法，可以帮助清除牙菌斑和食物残渣，预防牙周病和龋齿等常见口腔疾病。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牙刷冲洗法是一种利用水流的冲刷作用来清洁牙齿和口腔的方法，通过将水含在口中，利用口腔内产生的气流和水流对牙齿、牙龈和口腔黏膜进行清洁。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牙刷冲洗法具有简单易行、方便快捷的优点，不需要特殊的工具和设备，只需要一杯清水即可完成口腔清洁。此外，牙刷冲洗法还可以对口腔进行全面清洁，清除牙菌斑和食物残渣，预防口腔疾病。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牙刷冲洗法的适用人群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牙刷冲洗法适用于各个年龄段的人群，特别是对于无法使用传统牙刷的人群，如手部功能受限的老年人、残疾人等，以及需要在日常生活中随时保持口腔清洁的人群，如孕妇、经常出差的人等。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牙刷冲洗法的简介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选择软毛、中毛或硬毛牙刷均可，根据个人喜好和口腔健康状况选择。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428" r="1342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用于盛装清水，以便冲洗牙刷。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根据个人需求选择合适的牙膏，用量适量。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准备工具与材料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将牙刷放入水杯中，让清水完全浸湿牙刷毛。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将牙刷浸湿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在牙刷上挤适量牙膏，根据个人喜好控制用量。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挤牙膏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手持牙刷，用清水从牙刷毛的根部向顶端冲洗，尽量让水从牙刷毛间流过，以便将牙膏和污垢冲洗干净。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冲洗牙刷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在冲洗牙刷的同时，清洗盛装清水的杯子，保持清洁。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清洗杯子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具体冲洗步骤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0005" b="3000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确保使用的水源干净，避免使用污染的水源。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保持水源清洁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为了保持牙刷的清洁效果和避免细菌滋生，建议定期更换牙刷，一般建议每3-4个月更换一次。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定期更换牙刷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除了使用牙刷冲洗法外，还要注意日常口腔卫生，如饭后漱口、定期刷牙等，以保持口腔健康。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注意口腔卫生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注意事项与要点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牙刷冲洗法的优点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有效去除牙菌斑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牙刷冲洗法利用水流的冲刷力，将牙菌斑从牙齿表面彻底清洁掉，比传统刷牙方法更有效。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牙菌斑是导致口腔疾病的主要原因之一，牙刷冲洗法能够有效地清除牙菌斑，减少口腔细菌数量，从而降低口腔疾病的风险。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牙刷冲洗法能够清除口腔内的细菌和食物残渣，减少口腔感染的风险，从而预防口腔疾病的发生。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定期使用牙刷冲洗法可以保持口腔卫生，提高口腔健康水平，预防口腔疾病，如牙龈炎、牙周炎等。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https://d.book118.com/548037021011006050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2024-09-29T15:05:12.374</cp:lastPrinted>
  <dcterms:created xsi:type="dcterms:W3CDTF">2024-09-29T07:05:12Z</dcterms:created>
  <dcterms:modified xsi:type="dcterms:W3CDTF">2024-09-29T07:05:14Z</dcterms:modified>
</cp:coreProperties>
</file>