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251905-0A63-4CA4-9EE4-4AE1A4695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DFCFB-AB2B-42A2-AF29-C70A2713C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00B2C5-9180-466C-B8B2-ADAB45606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7D9235-5897-4811-B4E9-5042128A2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A37E4B-58FD-4215-ABDA-DEAED75322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359866-F70C-4FF6-B862-3C9D624F06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6A6AEA-9D02-4D69-9B32-C2F75F2CF5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36F342-3098-4E9A-AA88-FAD21C9903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FB9E6-B957-4080-8101-276F3B5CF8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1F829-0D87-40C2-9873-9CDF4F44E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C7385-1D47-4866-B528-9552B531AC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3703300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《侵犯财产罪》PPT课件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侵犯财产罪概述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常见侵犯财产罪类型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侵犯财产罪的预防与打击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侵犯财产罪案例分析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侵犯财产罪相关法律法规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侵犯财产罪概述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97" r="321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75" r="3097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532" r="285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侵犯财产罪是指故意非法地将公共财产和公民私有财产据为己有，从而侵犯财产所有权的犯罪行为。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侵犯财产罪可以分为占有型、挪用型、毁坏型等几类，根据犯罪手段和行为方式的不同进行划分。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侵犯财产罪通常以非法占有为目的，即行为人意图将他人的财物转化为自己所有或控制。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非法占有目的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792" r="12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非法手段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458" r="14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208" r="22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侵犯财产罪通常采用非法手段，如盗窃、抢劫、诈骗等，这些手段都是违反法律规定的。</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侵犯财产罪会给被害人造成财产损失，导致财产权利的侵害和财产价值的减损。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侵犯财产罪的特征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375" r="2137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侵犯财产罪的客体是公共财产和公民私有财产的所有权，即国家、集体和个人的合法财产。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客体要件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侵犯财产罪的客观方面表现为行为人实施了非法占有他人财物的行为，包括盗窃、抢劫、诈骗等手段。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客观要件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侵犯财产罪的主体为一般主体，即年满16周岁、具有刑事责任能力的自然人。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主体要件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侵犯财产罪的主观方面为故意，即行为人明知自己的行为会侵害他人的财产所有权，但仍希望或放任这种结果的发生。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主观要件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侵犯财产罪的构成要件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常见侵犯财产罪类型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客体是公私财物的所有权；客观方面表现为窃取公私财物数额较大，或者多次盗窃、入户盗窃、携带凶器盗窃、扒窃的行为；主体是一般主体；主观方面是直接故意，且以非法占有为目的。</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盗窃罪的构成要件</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中华人民共和国刑法》的规定，盗窃公私财物，数额较大的，或者多次盗窃、入户盗窃、携带凶器盗窃、扒窃的，处三年以下有期徒刑、拘役或者管制，并处或者单处罚金；数额巨大或者有其他严重情节的，处三年以上十年以下有期徒刑，并处罚金；数额特别巨大或者有其他特别严重情节的，处十年以上有期徒刑或者无期徒刑，并处罚金或者没收财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盗窃罪的处罚</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盗窃罪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客体是公私财物的所有权；客观方面表现为行为人对公私财物的所有人、保管人实施使用暴力、胁迫或其他方法，强行将公私财物抢走的行为；主体为年满14周岁并具有刑事责任能力的自然人；主观方面是直接故意，且以非法占有为目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抢劫罪的构成要件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中华人民共和国刑法》的规定，以暴力、胁迫或者其他方法抢劫公私财物的，处三年以上十年以下有期徒刑，并处罚金；有严重情形之一的，处十年以上有期徒刑、无期徒刑或者死刑，并处罚金或者没收财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抢劫罪的处罚</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抢劫罪</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诈骗罪</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客体是公私财物的所有权；客观方面表现为使用欺骗方法，意图使对方陷入错误认识处分财物获利；主体为年满16周岁并具有刑事责任能力的自然人；主观方面是直接故意，且以非法占有为目的。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诈骗罪的构成要件</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中华人民共和国刑法》的规定，诈骗公私财物，数额较大的，处三年以下有期徒刑、拘役或者管制，并处或者单处罚金；数额巨大或者有其他严重情节的，处三年以上十年以下有期徒刑，并处罚金；数额特别巨大或者有其他特别严重情节的的，处十年以上有期徒刑或者无期徒刑，并处罚金或者没收财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诈骗罪的处罚</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侵占罪的构成要件</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客体是他人财物的所有权；客观方面表现为将代为保管的他人财物、遗忘物或者埋藏物非法占为己有，数额较大拒不退还的行为；主体为一般主体；主观方面是直接故意，且以非法占有为目的。</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侵占罪的处罚</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根据《中华人民共和国刑法》的规定，将代为保管的他人财物非法占为己有，数额较大拒不退还的，处二年以下有期徒刑、拘役或者罚金；数额巨大或者有其他严重情节的，处二年以上五年以下有期徒刑，并处罚金。将他人的遗忘物或者埋藏物非法占为己有，数额较大拒不交出的，依照前款的规定处罚。</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侵占罪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聚众哄抢公私财物罪的构成要件</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客体是公私财物的所有权；客观方面表现为聚首纠集多人实施哄抢公私财物的行为；主体是聚首纠集多人实施哄抢行为的人和其他参与者；主观方面是直接故意。</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聚众哄抢公私财物罪的处罚</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中华人民共和国刑法》的规定，聚首纠集多人实施哄抢公私财物行为，获取数额较大财物的行为处三年以下有期徒刑、拘役或者管制，并处罚金；数额巨大或者有其他严重情节的，处三年以上十年以下有期徒刑，并处罚金。其他参与者按照其在犯罪中的作用大小承担相应的刑事责任。</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聚众哄抢公私财物罪</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侵犯财产罪的预防与打击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https://d.book118.com/548037033000006034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2024-09-12T03:23:53.832</cp:lastPrinted>
  <dcterms:created xsi:type="dcterms:W3CDTF">2024-09-11T19:23:53Z</dcterms:created>
  <dcterms:modified xsi:type="dcterms:W3CDTF">2024-09-11T19:23:55Z</dcterms:modified>
</cp:coreProperties>
</file>