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EEB90-AAA8-4FFC-A07D-56BC7EF58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B883E-8F2C-4941-82BD-DC7A01067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16558-80D8-4CE6-A7A9-4B7CC225E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19ED5-E1A5-48BE-A5CC-806E84C0F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BDA409-75B0-4E3E-B8EA-46FCDFC7A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1DF544-3D7B-4803-A676-CE1D5ABE9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18193C-FCF4-49F0-8041-138BA6FCE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142F3-1695-4EB4-B955-09B480433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884C9-224C-437D-B32A-986812C64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59D9B-DB4B-47E7-9E08-A1711625E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E46F8-6024-4909-A254-AB36B1D94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410271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《飞机灭火系统》PPT课件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飞机灭火系统概述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飞机灭火系统的组成和工作原理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飞机灭火系统的操作和维护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飞机灭火系统的安全性和可靠性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飞机灭火系统的未来发展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飞机灭火系统概述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飞机灭火系统的定义、作用和重要性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飞机灭火系统是指在飞机上设置的用于扑灭火灾的设备系统。它对于保障飞行安全具有至关重要的作用，能够在火灾发生时迅速扑灭火源，防止火势蔓延，确保乘客和机组人员的安全。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飞机灭火系统的定义和作用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飞机灭火系统的分类及特点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灭火系统有多种分类方式。根据灭火介质，可分为水灭火系统、泡沫灭火系统和干粉灭火系统等。根据应用部位，可分为客舱灭火系统和货舱灭火系统等。不同类型灭火系统具有不同的特点和使用范围，应根据实际情况选择合适的灭火系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飞机灭火系统的分类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飞机灭火系统的发展历程及未来趋势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灭火系统的发展经历了多个阶段，从早期的手动灭火器到现代的自动灭火系统。随着科技的不断进步，飞机灭火系统也在不断改进和完善。未来，随着环保要求的提高和新型材料的出现，飞机灭火系统将更加注重环保、高效和智能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飞机灭火系统的发展历程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飞机灭火系统的组成和工作原理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235" b="20235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7154" b="37154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灭火剂的种类和特性对于灭火效果至关重要。常见的灭火剂包括水、泡沫、干粉和惰性气体等，它们通过不同的工作原理发挥作用。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灭火剂是飞机灭火系统的核心组成部分，用于扑灭火灾。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1934" b="21934"/>
          <a:stretch>
            <a:fillRect/>
          </a:stretch>
        </p:blipFill>
        <p:spPr>
          <a:xfrm>
            <a:off x="6099052" y="1665911"/>
            <a:ext cx="5058969" cy="4260570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灭火剂储存装置用于存储灭火剂，确保在需要时能够迅速释放。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储存装置通常由储罐、压力调节器、安全阀等组成，以确保灭火剂在适当压力下储存，并能够在需要时迅速释放。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灭火剂储存装置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灭火剂释放控制系统用于控制灭火剂的释放，确保其准确、有效地作用于火源。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该系统通常由传感器、控制器和执行机构组成。传感器监测火源并发送信号给控制器，控制器根据火源情况发出指令，执行机构根据指令释放灭火剂。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灭火剂释放控制系统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708" r="3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喷嘴和喷射系统用于将灭火剂准确、均匀地喷洒到火源上。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喷嘴的种类和喷射方式对于灭火效果有很大影响。常见的喷嘴类型包括雾化喷嘴、定向喷嘴等，喷射系统则根据火源情况和灭火剂类型进行设计，以确保最佳的灭火效果。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喷嘴和喷射系统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563" r="26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监控和警告系统用于监测飞机内的火灾情况，及时发出警报并通知机组人员。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该系统通常由传感器、监控器和警告装置组成。传感器监测飞机内的火灾情况并发送信号给监控器，监控器根据传感器信号判断火灾情况并发出警报，警告装置则通知机组人员采取相应措施。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监控和警告系统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https://d.book118.com/548041027100006030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2024-09-07T03:21:07.869</cp:lastPrinted>
  <dcterms:created xsi:type="dcterms:W3CDTF">2024-09-06T19:21:07Z</dcterms:created>
  <dcterms:modified xsi:type="dcterms:W3CDTF">2024-09-06T19:21:09Z</dcterms:modified>
</cp:coreProperties>
</file>