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1BD37-F99F-45DA-83D6-FB309171A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2EE55-5D10-4EE0-BEDD-FC59F32FE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D18B4-C8F4-4140-9945-AA27F50F3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3200C-869E-4F81-8EE5-34775E20E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4FF52B-84C9-46BC-BE26-B95000592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5E22B4-1578-4D5F-B6A3-375DCA9BB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147261-D966-47A8-9EDB-5641ECF9C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39454-E7FD-409F-98B2-DF05FA77E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FAFF3-AE29-4B64-A84B-69C687266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A664E-95BA-4E2B-AB65-DC7F75DEE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F0F2B-1EC2-4376-8A72-84DB42B12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41071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护理求职分享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求职建议与心得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护理行业的历史与发展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随着人口老龄化、慢性病增多等社会问题，护理行业将更加重视预防保健、康复护理和长期照护等服务，同时将更加注重专业化和个性化服务。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护理行业起源于古代，随着医疗技术的发展和人们对健康需求的增加，护理逐渐成为一个独立的职业领域。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护理行业的起源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从最初的医院护士到家庭护理、康复护理等多元化发展，护理行业经历了多次变革，逐渐完善和专业化。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903" r="349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目前，全球范围内的护理行业都在快速发展，护士的需求量不断增加，但同时也面临着工作压力大、工作与生活平衡等问题。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随着医疗技术的不断进步和社会对健康需求的增加，护理行业的前景非常广阔，未来将会有更多的就业机会和发展空间。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护理行业的前景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护理行业的现状与前景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572" r="55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主要包括提供患者护理、健康教育、疾病预防、康复指导等服务，同时需要与医生、其他医护人员密切协作，共同维护患者的健康。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需要具备专业的护理知识和技能，良好的沟通能力和团队协作精神，同时需要具备高度的责任心和同情心，能够为患者提供优质的护理服务。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护理行业的职责与要求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护理行业的要求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简历格式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选择简洁、专业的简历格式，突出个人特点和优势。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强调护理技能、教育背景和实践经验，突出与应聘职位相关的能力。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用数字和具体成果来描述工作经历和成就，使简历更具说服力。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细节处理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检查简历是否有错别字、语法错误等，确保简历的整洁和专业性。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简历制作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95" r="129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了解公司和职位要求，准备好常见面试问题的答案。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穿着整洁、得体的服装，展现专业形象。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回答问题时思路清晰、表达流畅，注意语速和语调。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与面试官保持良好的眼神交流，展现出对工作的热情和积极性。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提前准备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着装得体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表达清晰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积极互动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相信自己具备胜任工作的能力，保持积极的心态。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保持自信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面对面试中的挑战和压力，保持冷静，展现出解决问题的能力。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冷静应对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在面试中主动表达自己的想法和观点，展现出沟通能力和团队合作精神。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主动沟通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不断提升自己的专业知识和技能，为未来的职业发展做好准备。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心态调整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相关实习经验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在实习期间积累与应聘职位相关的经验，了解行业和职业特点。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通过实习提高自己的实践能力，熟悉实际工作中的问题和挑战。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在实习期间建立良好的人际关系，了解行业内的职业发展路径和机会。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通过实习了解自己的职业兴趣和能力，为未来的职业规划做好准备。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实习经验的重要性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求职经验分享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https://d.book118.com/548041071122006030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2024-09-07T09:32:48.350</cp:lastPrinted>
  <dcterms:created xsi:type="dcterms:W3CDTF">2024-09-07T01:32:48Z</dcterms:created>
  <dcterms:modified xsi:type="dcterms:W3CDTF">2024-09-07T01:32:50Z</dcterms:modified>
</cp:coreProperties>
</file>