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DB896CA7-442E-4CA6-B2BD-8803909F888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2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2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326B1A-5B68-4B3E-BAC9-03E376A64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D62D7E-F425-40C3-8B6C-72EC9355E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ADC5A5-380D-4320-95B9-DFA31A5C78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7E1D8-2151-479B-BAC9-27E42D4F9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CB2EAB-1E1D-4DC2-B057-CC593F166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451473-C75E-4502-B685-284304C0D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DAB170-23D6-4B52-94D8-CEEC6EFA7B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41B8C2-C00B-40FE-B31D-54172780C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652A0F-75AC-44A2-899C-732F411F3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EC3D4-B67A-4687-81CA-DF98C3E4A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31F06D-D20E-4B95-9C3D-570BC6180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69BB517C-CF23-4D53-A746-0B8A41305746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250F84D-2D07-4F75-91B4-1096083EBAD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8041130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企业风险管理风险管理支持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企业风险管理的概念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风险管理框架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风险识别与评估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风险控制与监控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风险应对与应急预案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风险管理的未来趋势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第一章 企业风险管理的概念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企业风险管理概述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企业风险管理是一种系统性的方法，旨在识别、评估和应对企业面临的各种内部和外部风险，以实现组织目标。有效的企业风险管理可以提高企业的抗风险能力，增强竞争优势，降低损失，提高业绩。企业风险管理需要遵循风险评估、风险控制、风险监控和风险应对的原则。企业风险管理包括风险识别、风险评估、风险应对和风险监控等流程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企业风险管理的重要性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有效应对风险事件，降低损失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提高抗风险能力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预测市场变化，灵活调整策略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增强竞争优势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有效应对风险，减少不确定性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降低损失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有效管理风险，实现组织目标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提高业绩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企业风险管理的原则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全面了解风险因素及影响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采取措施降低风险发生概率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实时监测风险动态变化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风险监控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有效应对风险事件，减少损失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18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企业风险管理的流程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辨认各类风险因素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制定应对措施和计划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风险应对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评估风险的概率和影响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29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3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确定风险概率和影响程度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评估风险事件的可能性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量化和分类风险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风险应对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制定风险管理策略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建立应急预案和措施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分配资源应对风险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风险监控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建立监控指标和制度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实时跟踪风险状况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调整风险管理策略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企业风险管理的流程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风险识别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辨认内部和外部风险因素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收集数据和信息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分析潜在风险来源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4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4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风险管理框架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0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风险管理框架概述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2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企业风险管理的基础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3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风险管理框架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4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包括风险管理政策、风险管理流程、风险管理组织和风险管理工具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6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风险管理政策、风险管理流程、风险管理组织、风险管理工具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7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要素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62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风险管理政策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风险管理政策是企业风险管理的指导方针，明确企业对风险管理的基本原则和目标。 帮助企业建立健全的风险管理体系，有效识别和应对各类风险。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69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风险管理流程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确定潜在风险并记录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风险识别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采取措施减少风险发生的可能性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风险控制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评估风险的可能性和影响程度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0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1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风险登记表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记录各类风险的详细信息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风险评分卡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评估风险的综合得分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风险矩阵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用于将风险的可能性和影响程度进行矩阵化展示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6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97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风险管理工具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风险管理工具是企业识别、评估、控制和应对风险的重要辅助手段，通过科学合理的工具和方法，提高风险管理的效率和精度。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1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3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风险识别与评估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5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06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风险识别方法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团队集体发散思维，探讨潜在风险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头脑风暴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对企业的优势、劣势、机会和威胁进行分析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SWOT</a:t>
            </a: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向专业人士咨询，获取专业意见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专家访谈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17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8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0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通过事件发生的可能性和后果评估风险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事件树分析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分析系统故障产生的原因和影响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故障树分析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根据特定指标对风险进行评分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风险评分卡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6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7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8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风险严重性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描述风险事件发生后的严重程度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风险优先级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根据风险的可能性和影响确定优先级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风险评估指标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风险频率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指风险事件发生的频率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43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4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45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4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风险识别与评估实例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7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在某企业风险管理实践中，通过头脑风暴、</a:t>
            </a:r>
            <a:r>
              <a:rPr lang="en-US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SWOT</a:t>
            </a: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分析和风险评分卡等方法，成功识别了潜在风险并对其进行评估。这些风险评估指标的应用帮助企业准确评估了风险的可能性和影响，为进一步风险管理提供了重要依据。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https://d.book118.com/548041130010006050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企业风险管理风险管理支持</vt:lpstr>
      <vt:lpstr>目录</vt:lpstr>
      <vt:lpstr>第一章 企业风险管理的概念</vt:lpstr>
      <vt:lpstr> </vt:lpstr>
      <vt:lpstr>企业风险管理的重要性</vt:lpstr>
      <vt:lpstr>企业风险管理的原则</vt:lpstr>
      <vt:lpstr>企业风险管理的流程</vt:lpstr>
      <vt:lpstr>企业风险管理的流程</vt:lpstr>
      <vt:lpstr>第2章 风险管理框架</vt:lpstr>
      <vt:lpstr>风险管理框架概述</vt:lpstr>
      <vt:lpstr> </vt:lpstr>
      <vt:lpstr>风险管理流程</vt:lpstr>
      <vt:lpstr>风险管理工具</vt:lpstr>
      <vt:lpstr>风险管理工具</vt:lpstr>
      <vt:lpstr>第3章 风险识别与评估</vt:lpstr>
      <vt:lpstr>风险识别方法</vt:lpstr>
      <vt:lpstr>风险评估工具</vt:lpstr>
      <vt:lpstr>风险评估指标</vt:lpstr>
      <vt:lpstr>风险识别与评估实例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2024-09-29T14:09:01.373</cp:lastPrinted>
  <dcterms:created xsi:type="dcterms:W3CDTF">2024-09-29T06:09:01Z</dcterms:created>
  <dcterms:modified xsi:type="dcterms:W3CDTF">2024-09-29T06:09:03Z</dcterms:modified>
</cp:coreProperties>
</file>