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9B3D4-7B3F-4B13-9703-1F7BCDEE1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A3512-35C1-4248-8EDA-DDCF45C1A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96079-1919-4579-AB59-23F12177E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8DF47-3C67-47AB-B658-D51E70FD6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97E332-7D09-4177-95AC-7D62E5DF8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AABC7A-EF76-4CC4-9C59-03196138A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E5605C-22EC-4BD8-BB77-2F109E6CD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BB8F0-F2CD-4A34-9EB3-0F7F2D431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6FE73-3CC7-4066-BEFE-31ABDAA68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523AA-2F8D-41B8-9D33-BE89BD61F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5385C-0B1F-4F92-8204-8B4120543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4114207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红色教育活动方案策划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参与人员与安全保障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活动效果与社会影响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00" b="24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165" b="31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红色教育的意义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传承红色基因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红色教育是对中国共产党领导下的革命历史和文化的传承，有助于弘扬爱国主义精神，增强民族自豪感和凝聚力。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培养社会主义核心价值观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通过红色教育，引导人们树立正确的世界观、人生观和价值观，培养爱国主义、集体主义和革命英雄主义精神。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促进青少年健康成长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红色教育有助于培养青少年的道德品质、思想觉悟和奉献精神，促进其健康成长和全面发展。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教育形式单一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传统的红色教育形式较为单一，缺乏创新和吸引力，难以满足不同年龄段和教育层次的需求。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社会价值观多元带来的挑战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随着社会价值观的多元化，部分人对红色教育存在质疑或忽视，需要加强红色教育的宣传和推广。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教育资源分布不均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部分地区红色教育资源丰富，但也有部分地区资源相对匮乏，影响了红色教育的普及和深入。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当前红色教育的现状与问题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通过丰富多彩的红色教育活动，引导青少年了解党的历史、文化和优良传统，培养其爱国主义精神和集体主义观念。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加强青少年红色教育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结合时代特点，创新红色教育形式，提高教育活动的吸引力和感染力，满足不同群体的需求。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创新红色教育形式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整合各类红色教育资源，加强地区间合作与交流，实现资源共享，提高红色教育的整体水平。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促进红色教育资源整合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红色教育活动的目的和目标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选择具有代表性的革命历史事件或人物，如长征、抗日战争等，通过重温历史，弘扬革命精神。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革命历史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英雄事迹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介绍英雄模范人物的事迹，如雷锋、黄继光等，激发人们的爱国主义情感。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挖掘和传承红色文化，如红歌、红色影视等，弘扬革命精神，传承红色基因。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红色教育主题的选择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5538" b="1553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2936" b="1293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通过图片、文物等形式展示革命历史和英雄事迹，让人们更加直观地了解历史。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主题展览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邀请专家学者进行主题演讲，深入剖析红色教育主题，提高人们对革命精神的认识。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主题讲座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组织参观革命历史遗址、纪念馆等，让人们身临其境地感受革命历史的氛围。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实地考察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设计互动游戏、角色扮演等形式，让人们在参与中体验红色文化，加深对革命精神的理解。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红色教育活动的形式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选择合适的日期和时间段，确保活动顺利进行。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制定详细的活动流程，包括开场白、主题演讲、互动环节、总结等环节，确保活动有序进行。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根据活动形式和内容选择合适的场所，如博物馆、学校、社区等。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通过各种渠道进行宣传推广，如海报、微信公众号、社交媒体等，吸引更多人参与活动。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TextBox 6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红色教育活动的具体安排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活动组织架构与分工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成立活动筹备委员会，下设策划组、宣传组、物资组和场地组，明确各组职责和分工。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分工安排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策划组负责制定活动方案和流程，宣传组负责活动宣传和推广，物资组负责活动物资筹备，场地组负责场地安排和布置。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利用社交媒体、官方网站、海报等多种渠道进行宣传，提高活动知名度和影响力。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制定有针对性的推广策略，如合作推广、口碑推广等，吸引更多人参与活动。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https://d.book118.com/548041142072006044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2024-09-24T17:14:44.320</cp:lastPrinted>
  <dcterms:created xsi:type="dcterms:W3CDTF">2024-09-24T09:14:44Z</dcterms:created>
  <dcterms:modified xsi:type="dcterms:W3CDTF">2024-09-24T09:14:46Z</dcterms:modified>
</cp:coreProperties>
</file>