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E0AB3-639F-4F97-866A-1B3F08C0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55E58-904C-4374-84FC-587E7D74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A677C-E570-4074-B229-D39A69C28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94B7F-E35C-41C2-B1C3-6F724947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4D35C7-B02F-4DCF-A42C-7C460A709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338EA-627E-4DA4-B721-6520C403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D71EA-BEF7-4E42-A7B3-1A475AF16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A91CF-D8DD-406F-946F-6C8CB6DE3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8E7E3-0698-469D-8E77-414EC74E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F481-507B-490C-B221-582A51D1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C751D-DF98-41F9-8181-07847897A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2124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《物联网应用》ppt课件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物联网面临的挑战与未来发展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定义：物联网是指通过信息传感设备，如射频识别、红外感应器、全球定位系统等，按照约定的协议，对任何物品进行信息交换和通信，以实现智能化识别、定位、跟踪、监控和管理的一个网络。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特点：全面感知、可靠传输、智能处理。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全面感知：利用射频识别、传感器等技术，随时随地获取物体的信息。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可靠传输：通过互联网、移动通信网络等各种通信网络，实时可靠地传送物体的信息。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智能处理：利用云计算、大数据等技术，对物体信息进行处理，实现对物体的智能化管理和控制。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1999年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2005年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2009年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2012年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物联网的发展历程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330" r="123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921" r="1592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0766" r="20766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67" r="145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物联网概念提出，主要应用于物流领域。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国际电信联盟发布《物联网》报告，正式提出“物联网”概念。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温家宝总理在无锡考察时提出“感知中国”，物联网开始受到国内广泛关注和重视。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物联网被列入国家“十二五”规划，成为国家战略性新兴产业之一。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520" r="225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实现车辆定位、导航、监控和管理，提高交通效率和安全性。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实现家庭设施的远程控制和管理，提高家居生活的便利性和舒适性。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实现农业生产过程的智能化管理，提高农业产量和品质。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实现工业生产过程的智能化和自动化，提高生产效率和产品质量。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智能工业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传感器是物联网中的重要组成部分，用于收集各种数据，如温度、湿度、压力、光照等。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射频识别技术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通过射频信号自动识别目标对象并获取相关数据，广泛应用于物流、零售等领域。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由大量传感器节点组成的网络，用于监测和收集环境信息。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通信协议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物联网中设备间通信需要遵循统一的协议，如ZigBee、LoRa等。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云计算为物联网提供了数据处理和存储的能力，使得海量数据能够得到有效利用。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数据传输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物联网中的设备需要能够将收集到的数据传输到中心服务器或云端，这需要依靠各种传输技术，如Wi-Fi、蓝牙、NB-IoT等。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通过物联网技术实现家庭设备的互联互通，提高生活便利性。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利用物联网技术对农业生产环境进行监测和调控，提高农业生产效率。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通过物联网技术实现交通信息的实时感知和智能化管理，提高交通运行效率。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对传输的数据进行加密，保证数据的安全性。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对访问物联网设备的用户进行身份验证和权限控制，防止未经授权的访问。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17" r="11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通过匿名化、去标识化等技术手段保护用户隐私，防止个人信息被滥用。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https://d.book118.com/548042124034006025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2024-09-01T19:09:30.601</cp:lastPrinted>
  <dcterms:created xsi:type="dcterms:W3CDTF">2024-09-01T11:09:30Z</dcterms:created>
  <dcterms:modified xsi:type="dcterms:W3CDTF">2024-09-01T11:09:32Z</dcterms:modified>
</cp:coreProperties>
</file>