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6C57C-68A7-4048-9670-B8BF0940C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030F6-14B4-4A36-92B1-4612B0B13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16D504-6717-4225-8101-916564580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F9F87A-EE86-43DE-8C58-992594BB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127B2-8973-4826-BD52-FED702C67E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7DE949-7373-4587-B90E-7A313C6D2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D0D16B-4304-40E9-BFD9-58A47F3F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D2048A-5E5B-4A84-928B-C40F57B33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BA77C-1E2E-453F-84D0-74F55C10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06DD0F-D683-4463-8B15-C8CCCC2C6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D3630-B0C3-47D3-B6DE-A94C0F0E1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313013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处理自我负责感的指南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自我负责感的概念与内涵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培养自我负责感的途径与方法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应对挑战与困难时的自我负责感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提升自我负责感的实践案例与启示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43" r="234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本指南旨在帮助读者提升自我负责感，更好地应对生活中的挑战和困难。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提升个人责任感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随着社会进步和竞争加剧，个人责任感成为越来越重要的品质。本指南有助于培养适应社会发展需要的个人责任感。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自我负责感是指个体对自己的行为、决策和结果承担责任的意识和态度。它涉及到对自己行为的认知、评估和调控，以及对行为后果的负责和承担。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自我负责感是个人成长和社会进步的关键因素。它有助于培养自律、自主和自信的品质，提高个人的决策能力和应对挑战的能力。同时，自我负责感也有助于建立信任、促进合作和实现共同目标。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77" r="101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自我负责感的概念与内涵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自我负责感是指个体对自己的行为、决策和结果所持有的责任感。它涉及到对自己的行为负责，并愿意承担相应的后果和责任。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自我负责感体现了个体的自主性和独立性，即能够自主地做出决策并承担相应的责任，而不是将责任推卸给他人或外部环境。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自我负责感的定义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88" b="24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78" b="18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自我负责感的特点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自我负责感的个体通常表现出主动性，他们愿意主动承担责任并寻求解决问题的方法，而不是被动地等待他人的指示或帮助。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自律性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自我负责感要求个体具备自律性，能够自我管理和约束自己的行为，以确保行为与自己的价值观和目标保持一致。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成长性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自我负责感促使个体不断反思和学习，从经验中汲取教训并改善自己的行为方式，实现个人的成长和进步。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自我效能感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自我负责感与自我效能感密切相关。自我效能感是指个体对自己能够成功完成任务的信念和信心。自我负责感的个体通常具有较高的自我效能感，相信自己有能力应对挑战并取得成功。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自我负责感也与自尊心有关。自尊心是指个体对自己的价值和能力的评价和认同。自我负责感的个体往往具有较高的自尊心，他们对自己的价值和能力持肯定态度，并愿意为自己的行为负责。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心理韧性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心理韧性是指个体在面对逆境、压力和挑战时能够迅速恢复和适应的能力。自我负责感的个体通常具备较强的心理韧性，他们能够积极应对困难并从中学习和成长。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自我负责感与其他心理现象的关系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培养自我负责感的途径与方法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明确自己在家庭、工作、社会等环境中的角色定位，理解每个角色所应承担的责任。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认清自己的角色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208" b="13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设定界限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勇于承担责任，不逃避、不推诿，积极面对挑战和困难。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明确自己的职责范围，避免过度承担或忽视自己应负的责任。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明确自己的角色与责任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根据自己的角色和责任，设定清晰、具体、可衡量的目标。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设定明确目标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为实现目标，制定详细、可行的计划，包括时间、资源、风险等方面的考虑。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在实施计划过程中，根据实际情况进行调整和优化，确保目标的顺利实现。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制定目标与计划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https://d.book118.com/548043130133006033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2024-09-11T23:42:18.798</cp:lastPrinted>
  <dcterms:created xsi:type="dcterms:W3CDTF">2024-09-11T15:42:18Z</dcterms:created>
  <dcterms:modified xsi:type="dcterms:W3CDTF">2024-09-11T15:42:20Z</dcterms:modified>
</cp:coreProperties>
</file>