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E9E48F-94D8-4B61-AD97-7451759AA7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8E9564-DAE2-451D-B835-302009CA9F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A1B6CD-98C4-46C6-B8D8-2E72F54932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BEE264-6BD9-4721-A6E5-0D2362C385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779F400-3098-4C6F-BD9D-ADCB751713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58D36C1-5C24-42A7-B40D-AE980489FB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5436A12-F42F-4077-887B-8547A851F9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98E1FF-0B71-4A14-BFA8-511EAB80EC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2D7903-8FEC-4328-BD9F-07B2DB254E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484FD5-2B36-4C3E-863A-3CD2DBBC12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DC21B8-E6AB-4877-81CF-CC50B2607D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8045053130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测量系统分析通用课件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测量系统概述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测量系统分析方法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测量系统的应用领域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测量系统的发展趋势与展望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测量系统的实际应用案例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测量系统概述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测量系统是用来对产品特性进行测量的系统，它包括测量设备、测量方法和测量程序。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按照测量目的可分为计量型和计数型；按照测量方式可分为直接测量和间接测量；按照测量设备可分为接触式和非接触式。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29" y="231353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8126" b="8126"/>
          <a:stretch>
            <a:fillRect/>
          </a:stretch>
        </p:blipFill>
        <p:spPr>
          <a:xfrm>
            <a:off x="1132390" y="249131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893187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93187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893187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43776" y="2069502"/>
            <a:ext cx="3618828" cy="79547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包括各种传感器、仪表、试验设备等，用于实现测量操作。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43776" y="3332225"/>
            <a:ext cx="3618828" cy="771122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包括测量原理、测量步骤、数据处理方法等，是实现测量的技术手段。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43776" y="4665990"/>
            <a:ext cx="3618828" cy="78329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包括测量流程、操作规程、安全规程等，是实现测量的规范和标准。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43776" y="1661692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测量设备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43776" y="3011282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测量方法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43776" y="4310611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测量程序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测量系统的组成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35822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2706482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3981427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63746" y="5334806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14336" y="1667166"/>
            <a:ext cx="3618828" cy="79547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测量结果应准确反映被测对象的真实值，误差应在允许范围内。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2929889"/>
            <a:ext cx="3618828" cy="771122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测量系统应具有较高的可靠性，能够保证长期稳定运行。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4263654"/>
            <a:ext cx="3618828" cy="78329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同一被测对象在不同时间、不同人员操作下应具有较好的重复性。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5567038"/>
            <a:ext cx="3618828" cy="807651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测量系统应能够快速响应被测对象的参数变化。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1259356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准确性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4336" y="2608945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可靠性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114336" y="3908275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重复性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14336" y="5229577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实时性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测量系统的基本要求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测量系统分析方法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静态特性分析主要关注测量系统在稳定状态下的表现。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态特性分析包括线性度、重复性、分辨率、误差等指标的评估。线性度表示测量系统输入与输出之间的线性关系，重复性反映测量结果的一致性，分辨率表示测量系统能够区分最小变化的能力，误差则包括随机误差和系统误差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测量系统的静态特性分析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动态特性分析涉及测量系统对输入变化的响应速度和跟踪能力。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特性分析包括带宽、上升时间、跟踪速度、超调和阻尼等指标的评估。带宽表示测量系统能够测量的最高频率，上升时间反映系统响应速度，跟踪速度表示系统跟踪输入变化的能力，超调和阻尼则影响系统的稳定性和准确性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测量系统的动态特性分析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误差分析是评估测量系统准确性和可靠性的关键环节。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误差分析包括误差来源和误差传递两个方面。误差来源包括仪器误差、操作误差和环境误差等，误差传递则关注误差在测量过程中的累积和传递。通过对误差的分析，可以采取相应措施减小误差对测量结果的影响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测量系统的误差分析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75049" y="2026920"/>
            <a:ext cx="3466777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校准与调整是确保测量系统准确性和可靠性的重要手段。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72018" y="2026920"/>
            <a:ext cx="3466777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准的目的是确定测量系统的准确性和可靠性，通常通过比较已知标准值与测量值来进行。调整则是根据校准结果对测量系统进行必要的修正或参数调整，以提高其准确性和可靠性。校准与调整是周期性过程，以确保测量系统始终处于良好状态。</a:t>
            </a:r>
          </a:p>
        </p:txBody>
      </p:sp>
      <p:sp>
        <p:nvSpPr>
          <p:cNvPr id="6" name="Freeform 6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测量系统的校准与调整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测量系统的应用领域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测量系统在工业生产领域中发挥着至关重要的作用，确保产品质量和生产过程的稳定性。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在工业生产中，测量系统用于监控和优化生产过程，确保产品质量符合标准。它能够实时监测生产线上的各种参数，如温度、压力、流量、重量和尺寸等，帮助企业实现精细化生产和质量控制。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43" r="2504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工业生产领域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https://d.book118.com/548045053130006043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2024-09-23T15:11:27.170</cp:lastPrinted>
  <dcterms:created xsi:type="dcterms:W3CDTF">2024-09-23T07:11:27Z</dcterms:created>
  <dcterms:modified xsi:type="dcterms:W3CDTF">2024-09-23T07:11:28Z</dcterms:modified>
</cp:coreProperties>
</file>