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32FBE-26A0-4159-8C3F-F1E487AD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A8E5A-A5A3-4AAE-924C-2B907E25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FEB35-EFF9-4F11-861F-168A08FE1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428DA-E389-48D1-8B4C-92F0DBCB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02C17-8C87-4D53-A679-E3ABE8D2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2B4E1-C1EE-47A9-9366-57CA89BB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7DB39-DACE-4D5D-BE06-43352C08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7604C-3ED5-4144-A877-F0382FA1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CEEF2-B250-4985-8A9B-43BAB3DC8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3624-44F2-48C0-9557-0CE25C9D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0AA0-E8CD-4550-BC66-A1F720EF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506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节能型精馏技术几种热泵精馏工艺综述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几种典型热泵精馏工艺介绍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能源危机与环境保护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节能和环保已成为当今世界关注的焦点。精馏技术作为化工、石油等工业领域重要的分离技术，其能耗和排放问题尤为突出。因此，发展节能型精馏技术对于降低能源消耗、减少环境污染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节能型精馏技术优势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节能型精馏技术通过改进传统精馏工艺，采用先进的节能技术和设备，实现能源的高效利用和减少排放。该技术不仅有助于降低企业运营成本，提高经济效益，同时也有利于推动绿色化工和可持续发展。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节能型精馏技术背景及意义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是一种利用逆卡诺循环原理，通过消耗少量电能或其他能源，将低温热源的热能提升到高温热源的技术。在精馏过程中，热泵可将塔底重沸器的热量回收并提升至塔顶冷凝器所需温度，从而实现能量的高效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热泵精馏工艺特点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精馏工艺具有显著的节能效果，可大幅度降低精馏过程的能耗。同时，该技术还可减少冷却水用量和废热排放，有利于环境保护。此外，热泵精馏工艺具有较高的灵活性和适应性，可广泛应用于不同类型的精馏塔和物料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热泵精馏工艺概述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本文旨在对节能型精馏技术中的几种热泵精馏工艺进行综述，分析比较各种工艺的优缺点及适用范围，为企业选择和应用合适的节能型精馏技术提供参考。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本文综述了国内外关于热泵精馏工艺的研究进展和应用实例，重点介绍了蒸汽压缩式热泵、吸收式热泵和吸附式热泵等几种典型的热泵精馏工艺。同时，本文还对热泵精馏技术的未来发展趋势进行了展望。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98" r="289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热泵精馏工艺原理及特点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99" r="32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通过工质在蒸发器、压缩机、冷凝器和膨胀阀等部件中的循环，实现热能从低温热源向高温热源的转移。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热泵循环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热泵系统能够利用少量电能驱动，从环境中吸收大量低品位热能，并将其提升为有用的高品位热能，具有高效节能的特点。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精馏塔是实现精馏过程的核心设备，由塔体、塔板、进料口、冷凝器、再沸器等组成。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精馏塔结构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原料从塔中部进入，在塔板上与上升的气相和下降的液相进行传质和传热，实现组分的分离。轻组分被蒸发至塔顶，经冷凝器冷凝后得到轻组分产品；重组分被冷凝至塔底，经再沸器加热后得到重组分产品。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精馏过程原理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环保减排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操作灵活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热泵精馏工艺特点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热泵精馏工艺能够利用热泵系统的高效节能特点，降低精馏过程的能耗，提高能源利用效率。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热泵精馏工艺可以根据不同的原料和产品要求，调整操作参数和工艺流程，实现灵活生产。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热泵精馏工艺采用清洁能源驱动，减少了对化石燃料的依赖，降低了碳排放和环境污染。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热泵精馏工艺适用于多种化工、石油、制药等行业的分离提纯过程，具有广泛的应用前景。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几种典型热泵精馏工艺介绍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机械压缩式热泵精馏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利用机械能驱动压缩机，将低温低压的蒸汽压缩为高温高压的蒸汽，然后通过冷凝器放热，实现热能的转移和利用。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效率高、操作简便、适用范围广，但需要消耗一定的机械能。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广泛应用于化工、石油、制药等行业的精馏过程中，实现热能的回收利用。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利用吸收剂对制冷剂的吸收和解析作用，实现热能的转移和利用。吸收剂在低温下吸收制冷剂，形成溶液，然后在高温下解析出制冷剂，释放热能。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无需机械能驱动，节能环保，但效率相对较低。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适用于低温热源和余热回收等场景，如地热、太阳能等领域。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吸收式热泵精馏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利用吸附剂对制冷剂的吸附和脱附作用，实现热能的转移和利用。吸附剂在低温下吸附制冷剂，然后在高温下脱附出制冷剂，释放热能。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无需机械能驱动，节能环保，且可利用低品位热源。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适用于低温热源和余热回收等场景，如工业废热、地热等领域。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吸附式热泵精馏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利用化学反应的热效应，实现热能的转移和利用。通过可逆的化学反应，在低温下吸收热量并储存起来，然后在高温下释放热量。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具有高的热效率和能量密度，但需要解决反应的可逆性和催化剂等问题。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目前仍处于研究阶段，未来有望应用于高效、环保的精馏过程中。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化学热泵精馏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热泵精馏工艺性能评价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https://d.book118.com/548045062114006032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2024-09-10T09:17:03.362</cp:lastPrinted>
  <dcterms:created xsi:type="dcterms:W3CDTF">2024-09-10T01:17:03Z</dcterms:created>
  <dcterms:modified xsi:type="dcterms:W3CDTF">2024-09-10T01:17:05Z</dcterms:modified>
</cp:coreProperties>
</file>