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8521CB-EE00-467D-92D0-70C278FEB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43C75-75CE-4D6B-84B6-01015656B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7E441B-5EE6-422E-9DF3-779ADF6F69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0F7F4D-8B2C-4BB9-8BE7-32CF2CCE1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0C024D-2AFD-42D9-8E80-F94781123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5A1126-D152-4617-9B19-1065B56C4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5951D8-4E54-4971-87C3-10FE9A806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6235C8-D2A9-4950-957D-1FEBA9A83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39BD0B-0F12-4736-8581-15C82CF0B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28C8D-34AE-46DD-909A-8ADA243051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180EE-6B4D-4920-95D3-CA0F3AAE5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04613007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中学科普活动方案设计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2024-01-03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722425" y="2474265"/>
            <a:ext cx="1919630" cy="191963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16406" y="2921955"/>
            <a:ext cx="2531669" cy="85953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活动形式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活动时间与地点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活动预算与资源需求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活动评估与总结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活动目标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科学知识普及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通过活动让学生了解科学知识，掌握科学方法，培养科学思维。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科学精神培养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引导学生树立科学精神，培养求真务实、勇于探索的科学态度。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科学伦理教育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加强科学伦理教育，引导学生正确处理人与自然、人与社会的关系。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提高学生科学素养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-472539" y="6281401"/>
            <a:ext cx="945078" cy="945078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94632" y="6059307"/>
            <a:ext cx="1389264" cy="1389264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916725" y="5837215"/>
            <a:ext cx="1833451" cy="1833451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-1138818" y="5615121"/>
            <a:ext cx="2277637" cy="2277637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-1360912" y="5393028"/>
            <a:ext cx="2721823" cy="272182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-1583005" y="5170935"/>
            <a:ext cx="3166010" cy="316601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-1805098" y="4948842"/>
            <a:ext cx="3610196" cy="361019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2027191" y="4726748"/>
            <a:ext cx="4054383" cy="405438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2249285" y="4504655"/>
            <a:ext cx="4498569" cy="4498569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2471378" y="4282562"/>
            <a:ext cx="4942756" cy="494275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2693471" y="4060468"/>
            <a:ext cx="5386942" cy="5386942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趣味性科普活动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设计趣味性强、互动性高的科普活动，吸引学生参与。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科学实验展示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通过展示有趣的科学实验，让学生感受科学的魅力，激发好奇心。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科普讲座与展览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组织科普讲座和展览，拓宽学生视野，激发探索欲望。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激发学生对科学的兴趣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动手实践机会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提供充足的动手实践机会，让学生通过实践掌握科学技能。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创新性科普项目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鼓励学生自主设计科普项目，培养创新意识和创新能力。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团队合作与交流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引导学生进行团队合作和交流，提高实践能力和协作精神。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培养学生的创新能力和实践能力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活动内容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科普讲座是中学科普活动中常见的一种形式，通过邀请专家学者进行主题演讲，向中学生传授科学知识、科学方法和科学精神。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科普讲座的主题应涵盖自然科学、社会科学、技术科学等多个领域，以拓宽中学生的知识视野。演讲者应以通俗易懂的语言，结合实例和案例，向中学生传授科学知识，同时强调科学方法的运用和科学精神的培养。在讲座过程中，可以设置互动环节，鼓励中学生提问和参与讨论，提高他们的学习兴趣和思考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科普讲座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科学实验是中学科普活动中不可或缺的一部分，通过亲自动手进行实验操作，让中学生更加深入地理解科学原理和科学现象。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学实验的内容应与中学生的知识水平相适应，难度适中，具有趣味性和启发性。实验过程中，指导教师应给予中学生充分的指导和帮助，确保实验的安全和有效性。实验后，应组织学生进行讨论和总结，让他们分享实验心得和体会，加深对科学知识的理解。</a:t>
            </a:r>
            <a:endParaRPr lang="en-US" sz="1100"/>
          </a:p>
          <a:p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148379" y="3456810"/>
            <a:ext cx="945078" cy="945078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926285" y="3234717"/>
            <a:ext cx="1389264" cy="1389264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04193" y="3012624"/>
            <a:ext cx="1833451" cy="1833451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482100" y="2790531"/>
            <a:ext cx="2277637" cy="2277637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260006" y="2568437"/>
            <a:ext cx="2721823" cy="272182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37913" y="2346344"/>
            <a:ext cx="3166010" cy="316601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15819" y="2124251"/>
            <a:ext cx="3610196" cy="361019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593727" y="1902158"/>
            <a:ext cx="4054383" cy="4054383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371633" y="1680064"/>
            <a:ext cx="4498569" cy="4498569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149540" y="1457971"/>
            <a:ext cx="4942756" cy="4942756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927447" y="1235878"/>
            <a:ext cx="5386942" cy="5386942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科学实验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科普展览通过展示科学技术成果和科学原理的实物、模型、图片等资料，让中学生更加直观地了解科学技术的魅力和应用。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科普展览的内容应具有代表性和典型性，能够充分展示相关领域的科技发展水平。在展览过程中，可以设置互动环节，让中学生亲身体验科技的魅力，同时通过讲解员的讲解和说明，帮助他们深入了解科学技术的原理和应用。此外，科普展览还可以定期更新和调整，以保持其时效性和新鲜感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科普展览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科技制作与发明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科技制作与发明是中学科普活动中的一种创新形式，通过引导学生进行科技制作和发明创造，培养他们的创新能力和动手能力。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制作与发明的主题应与中学生的兴趣和能力相适应，具有一定的挑战性和创新性。在活动中，教师应给予学生充分的指导和支持，鼓励他们发挥想象力和创造力，自主设计、制作和发明新的科技作品。同时，应组织学生进行作品展示和交流，让他们分享创作经验和心得，促进彼此之间的学习和成长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活动形式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将学生分成小组，围绕某一主题进行讨论，培养学生的团队协作和沟通能力。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小组实验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小组调查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组织学生分组进行实验，通过动手实践，加深对科学知识的理解和掌握。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让学生分组进行实地调查，收集数据并进行分析，培养他们的调查研究能力。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分组活动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组织学生进行科学知识抢答，激发他们的学习兴趣和竞争意识。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科学知识竞赛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鼓励学生发挥想象力，设计科技创新作品，培养他们的创新能力和动手能力。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创意设计大赛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引导学生开展科学研究，撰写学术论文，提高他们的学术素养和科研能力。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学术论文竞赛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竞赛活动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邀请专家学者进行科普讲座，与学生互动交流，拓宽他们的知识视野。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科普讲座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组织学生参观科技展览，了解科技发展动态和前沿科技成果。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科技展览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利用虚拟现实技术，让学生身临其境地体验科学实验和科学现象，增强他们的学习兴趣和探究欲望。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虚拟现实体验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互动体验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https://d.book118.com/548046130076006043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2024-09-23T04:55:47.224</cp:lastPrinted>
  <dcterms:created xsi:type="dcterms:W3CDTF">2024-09-22T20:55:47Z</dcterms:created>
  <dcterms:modified xsi:type="dcterms:W3CDTF">2024-09-22T20:55:49Z</dcterms:modified>
</cp:coreProperties>
</file>