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D4683-6630-4DEF-9190-BA26C493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4B5ED-EC78-4744-B000-557FF4A1C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14E32-83DD-4136-B1C2-ECB3AFD8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DCD57-E8E5-47FA-9792-85BCF985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949FC-92FE-45A4-943D-2B65D295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37D7B-2FE6-4B46-8CEB-07F6AD10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DCA13-BDBD-4AC0-ABB0-B24F38F28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3D78C-DB60-4569-A357-2C71E0E6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1625D-3822-4033-B33D-075EE832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A3413-A904-4ECD-B581-90854708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A9688-843C-4A85-949D-A587C55F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7063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预防近视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学校和家庭在预防近视中的作用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近视矫正方法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近视导致视力下降，影响日常生活和工作，如阅读、驾驶、观看电影等。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眼部疲劳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75" b="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长时间用眼会导致眼部疲劳，出现头痛、眼睛干涩、视力模糊等症状。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近视影响外貌形象，可能造成社交障碍，影响自信心。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影响生活质量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高度近视可能增加视网膜脱落的风险，严重者可能导致失明。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视网膜脱落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近视人群中青光眼的发病率较高，需定期进行眼部检查。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近视可能引发多种眼部并发症，如白内障、黄斑病变等。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眼疾并发症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增加健康风险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近视具有遗传倾向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近视与遗传因素有一定关系，特别是高度近视。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家族中有近视患者的人群更易发生近视，需加强预防措施。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部分近视患者是由于基因突变引起的，了解家族遗传情况有助于早期预防。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长时间连续看书、写字、使用电脑等，导致眼睛过度疲劳，引发近视。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看书时光线不足或过强，字迹模糊不清，也会增加眼睛的负担。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长时间用眼不休息，如长时间盯着手机或电视，缺乏适当的眼部放松。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不良的用眼习惯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长时间近距离看电子屏幕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电子屏幕的字体、图像往往较小，需要眼睛长时间聚焦，增加了眼睛的负担。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电子屏幕释放的蓝光对人体眼睛有害，长时间盯着电子屏幕容易引发眼疲劳和近视。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缺乏户外活动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缺乏户外活动和运动，长时间待在室内，眼睛缺乏自然光线的照射，容易导致近视。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户外活动有助于缓解眼部压力，预防近视的发生。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近视具有一定的遗传倾向，如果家族中有近视史，个体发生近视的风险较高。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但即使有遗传因素，不良的用眼习惯和环境因素也会加剧近视的发展。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https://d.book118.com/548047063044006040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2024-09-18T16:09:30.120</cp:lastPrinted>
  <dcterms:created xsi:type="dcterms:W3CDTF">2024-09-18T08:09:30Z</dcterms:created>
  <dcterms:modified xsi:type="dcterms:W3CDTF">2024-09-18T08:09:32Z</dcterms:modified>
</cp:coreProperties>
</file>