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1430EC-C4A7-40F2-B64E-52732DE50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B9F2D0-0D57-44E2-8FDC-4DA321E83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28C91E-BF5A-4B16-9C1C-B0D15399C0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DA8D4D-F3CF-463D-98E9-02CCA8E740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97B781-5FF5-4B1F-86A0-7EC9B2AFF7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8CAFEC-3658-41EB-AEE0-ED8D8358C9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9717E1-DB1F-41F3-BB8D-20E920077B4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00EAA1-6575-46EA-BA10-9275FD34ED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EC6E9E-52A5-406D-9038-D3A55F75C92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5885AC-60C5-406D-AB34-A2A7C50D82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A9AAE2-13E4-4635-B59A-783E256D4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11.jpeg" /><Relationship Id="rId4"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8050055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SWOT分析的个人发展潜力探索</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2024-01-20</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个人优势分析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个人劣势分析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机会分析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威胁分析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制定个人发展策略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适应快速变化的社会环境</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在当今快速变化的社会环境中，个人需要不断适应并调整自己的发展策略。通过SWOT分析，可以更好地认识自己，找到适合自己的发展路径。</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探索个人发展潜力</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通过对自身进行SWOT分析，了解自身的优势、劣势、机会和威胁，从而更好地发掘个人潜力，实现个人发展目标。</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概念</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SWOT分析是一种常用的战略分析工具，通过对内部优势（Strengths）、劣势（Weaknesses）和外部机会（Opportunities）、威胁（Threats）进行全面、系统的分析，帮助个人或组织制定相应的发展策略。</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识别个人优势和劣势</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通过分析个人的知识、技能、经验等方面，找出自己的优势和劣势，从而更好地利用优势、改进劣势。</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发现外部机会和威胁</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通过对外部环境进行分析，了解市场、行业、政策等方面的变化，发现潜在的机会和威胁，为个人发展提供参考。</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制定个人发展策略</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基于SWOT分析的结果，可以制定符合自身情况的发展策略，包括职业规划、学习计划、人际关系建设等方面。</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SWOT分析的概念和作用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个人优势分析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989" b="1198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1492" b="21492"/>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扎实的专业知识</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通过系统的学习和实践，掌握了本专业的核心知识和技能。</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丰富的实践经验</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在相关领域有一定的实践经验，能够快速适应并胜任工作。</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独特的技能特长</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具备某些独特的技能或专长，能够在特定领域脱颖而出。</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专业技能</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3662" r="3662"/>
          <a:stretch>
            <a:fillRect/>
          </a:stretch>
        </p:blipFill>
        <p:spPr>
          <a:xfrm>
            <a:off x="6907441" y="1792193"/>
            <a:ext cx="4502197"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良好的沟通能力</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能够清晰、准确地表达自己的想法和观点，善于倾听他人的意见。</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广泛的社交网络</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积极参与各类社交活动，建立了广泛的人脉资源，有利于获取更多的信息和资源。</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高效的团队合作能力</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具备团队协作精神，能够有效地与团队成员合作，共同完成任务。</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人际交往能力</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丰富的想象力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善于从不同角度思考问题，能够产生新的想法和创意。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强烈的创新意识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不满足于现状，勇于尝试新事物和新方法，追求更高的效率和更好的成果。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敏锐的洞察力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能够及时发现潜在的问题和机遇，提出有针对性的解决方案。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创新能力</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保持持续学习的态度，不断追求自我提升和进步。</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强大的学习动力</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掌握科学的学习方法，能够快速学习新知识和技能。</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高效的学习方法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养成良好的学习习惯，如定期复习、做笔记等，有助于提高学习效率。</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良好的学习习惯</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学习能力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个人劣势分析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缺乏经验</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在某些领域或职位上，个人可能缺乏必要的经验和技能，这可能导致在完成任务或项目时遇到困难。</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缺乏经验可能导致个人对行业和市场的了解不足，从而无法做出明智的决策。</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缺乏经验还可能使个人在与其他有经验的同事或竞争对手竞争时处于不利地位。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个人可能面临时间管理方面的挑战，如无法有效规划时间、处理多任务或优先处理重要任务。</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时间管理不足可能导致工作效率低下，无法在规定的时间内完成任务或项目。</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缺乏良好的时间管理技能还可能导致个人感到压力和焦虑，从而影响工作和生活质量。</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时间管理能力不足</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情绪管理能力不足</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个人可能缺乏有效的情绪管理技能，容易受到情绪波动的影响，并在工作场所表现出不适当的情绪。</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情绪管理能力不足可能导致沟通障碍、人际关系紧张以及工作绩效下降。</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缺乏情绪管理技能还可能使个人在面对挑战和压力时感到无助和沮丧。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团队合作能力有待提高</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个人可能缺乏与团队成员有效合作的能力，如倾听、沟通、协调和解决冲突的能力。</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团队合作能力不足可能导致团队协作效率低下，无法实现共同目标。</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缺乏团队合作能力还可能使个人在团队中感到孤立和被排斥，从而影响工作满意度和职业发展。</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机会分析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数字化转型已经成为企业发展的重要趋势，对于具备数字化技能的人才来说，将有更多的职业发展机会。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数字化转型加速</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随着科技的不断发展，人工智能、大数据等技术正在逐渐渗透到各个行业，为行业发展带来新的机遇。</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人工智能、大数据等技术的广泛应用</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随着全球环境问题的日益严重，绿色环保、可持续发展已经成为各行各业关注的焦点，这也为相关行业提供了更多的发展机会。</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绿色环保、可持续发展成为主流</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https://d.book118.com/548050055106006036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2024-09-16T02:27:33.867</cp:lastPrinted>
  <dcterms:created xsi:type="dcterms:W3CDTF">2024-09-15T18:27:33Z</dcterms:created>
  <dcterms:modified xsi:type="dcterms:W3CDTF">2024-09-15T18:27:36Z</dcterms:modified>
</cp:coreProperties>
</file>