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62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8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tags" Target="../tags/tag431.xml" /><Relationship Id="rId5" Type="http://schemas.openxmlformats.org/officeDocument/2006/relationships/tags" Target="../tags/tag432.xml" /><Relationship Id="rId6" Type="http://schemas.openxmlformats.org/officeDocument/2006/relationships/tags" Target="../tags/tag433.xml" /><Relationship Id="rId7" Type="http://schemas.openxmlformats.org/officeDocument/2006/relationships/tags" Target="../tags/tag434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49.xml" /><Relationship Id="rId4" Type="http://schemas.openxmlformats.org/officeDocument/2006/relationships/tags" Target="../tags/tag550.xml" /><Relationship Id="rId5" Type="http://schemas.openxmlformats.org/officeDocument/2006/relationships/tags" Target="../tags/tag551.xml" /><Relationship Id="rId6" Type="http://schemas.openxmlformats.org/officeDocument/2006/relationships/tags" Target="../tags/tag55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580.xml" /><Relationship Id="rId4" Type="http://schemas.openxmlformats.org/officeDocument/2006/relationships/tags" Target="../tags/tag581.xml" /><Relationship Id="rId5" Type="http://schemas.openxmlformats.org/officeDocument/2006/relationships/tags" Target="../tags/tag582.xml" /><Relationship Id="rId6" Type="http://schemas.openxmlformats.org/officeDocument/2006/relationships/tags" Target="../tags/tag58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603.xml" /><Relationship Id="rId4" Type="http://schemas.openxmlformats.org/officeDocument/2006/relationships/tags" Target="../tags/tag604.xml" /><Relationship Id="rId5" Type="http://schemas.openxmlformats.org/officeDocument/2006/relationships/tags" Target="../tags/tag605.xml" /><Relationship Id="rId6" Type="http://schemas.openxmlformats.org/officeDocument/2006/relationships/tags" Target="../tags/tag606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0C8C21B0-EA01-4203-9A7C-276C8698857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0C8C21B0-EA01-4203-9A7C-276C86988573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0C8C21B0-EA01-4203-9A7C-276C86988573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0C8C21B0-EA01-4203-9A7C-276C86988573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image" Target="../media/image1.png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image" Target="../media/image2.emf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image" Target="../media/image3.png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7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1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8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image" Target="../media/image2.emf" /><Relationship Id="rId5" Type="http://schemas.openxmlformats.org/officeDocument/2006/relationships/tags" Target="../tags/tag193.xml" /><Relationship Id="rId6" Type="http://schemas.openxmlformats.org/officeDocument/2006/relationships/image" Target="../media/image3.png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image" Target="../media/image5.png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9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image" Target="../media/image4.png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5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image" Target="../media/image7.png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6.xml" /><Relationship Id="rId20" Type="http://schemas.openxmlformats.org/officeDocument/2006/relationships/tags" Target="../tags/tag232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3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1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6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0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4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image" Target="../media/image9.png" /><Relationship Id="rId16" Type="http://schemas.openxmlformats.org/officeDocument/2006/relationships/tags" Target="../tags/tag26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55.xml" /><Relationship Id="rId3" Type="http://schemas.openxmlformats.org/officeDocument/2006/relationships/image" Target="../media/image8.png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8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image" Target="../media/image9.png" /><Relationship Id="rId16" Type="http://schemas.openxmlformats.org/officeDocument/2006/relationships/tags" Target="../tags/tag28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9.xml" /><Relationship Id="rId3" Type="http://schemas.openxmlformats.org/officeDocument/2006/relationships/image" Target="../media/image8.png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2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0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18" Type="http://schemas.openxmlformats.org/officeDocument/2006/relationships/tags" Target="../tags/tag313.xml" /><Relationship Id="rId19" Type="http://schemas.openxmlformats.org/officeDocument/2006/relationships/tags" Target="../tags/tag314.xml" /><Relationship Id="rId2" Type="http://schemas.openxmlformats.org/officeDocument/2006/relationships/tags" Target="../tags/tag298.xml" /><Relationship Id="rId20" Type="http://schemas.openxmlformats.org/officeDocument/2006/relationships/tags" Target="../tags/tag315.xml" /><Relationship Id="rId21" Type="http://schemas.openxmlformats.org/officeDocument/2006/relationships/tags" Target="../tags/tag316.xml" /><Relationship Id="rId22" Type="http://schemas.openxmlformats.org/officeDocument/2006/relationships/tags" Target="../tags/tag317.xml" /><Relationship Id="rId23" Type="http://schemas.openxmlformats.org/officeDocument/2006/relationships/tags" Target="../tags/tag318.xml" /><Relationship Id="rId24" Type="http://schemas.openxmlformats.org/officeDocument/2006/relationships/tags" Target="../tags/tag319.xml" /><Relationship Id="rId25" Type="http://schemas.openxmlformats.org/officeDocument/2006/relationships/tags" Target="../tags/tag320.xml" /><Relationship Id="rId26" Type="http://schemas.openxmlformats.org/officeDocument/2006/relationships/tags" Target="../tags/tag321.xml" /><Relationship Id="rId27" Type="http://schemas.openxmlformats.org/officeDocument/2006/relationships/tags" Target="../tags/tag322.xml" /><Relationship Id="rId28" Type="http://schemas.openxmlformats.org/officeDocument/2006/relationships/tags" Target="../tags/tag323.xml" /><Relationship Id="rId29" Type="http://schemas.openxmlformats.org/officeDocument/2006/relationships/tags" Target="../tags/tag324.xml" /><Relationship Id="rId3" Type="http://schemas.openxmlformats.org/officeDocument/2006/relationships/tags" Target="../tags/tag299.xml" /><Relationship Id="rId30" Type="http://schemas.openxmlformats.org/officeDocument/2006/relationships/tags" Target="../tags/tag325.xml" /><Relationship Id="rId31" Type="http://schemas.openxmlformats.org/officeDocument/2006/relationships/tags" Target="../tags/tag326.xml" /><Relationship Id="rId32" Type="http://schemas.openxmlformats.org/officeDocument/2006/relationships/tags" Target="../tags/tag327.xml" /><Relationship Id="rId33" Type="http://schemas.openxmlformats.org/officeDocument/2006/relationships/tags" Target="../tags/tag328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image" Target="../media/image10.png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9.xml" /><Relationship Id="rId2" Type="http://schemas.openxmlformats.org/officeDocument/2006/relationships/tags" Target="../tags/tag330.xml" /><Relationship Id="rId3" Type="http://schemas.openxmlformats.org/officeDocument/2006/relationships/tags" Target="../tags/tag331.xml" /><Relationship Id="rId4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2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image" Target="../media/image11.png" /><Relationship Id="rId8" Type="http://schemas.openxmlformats.org/officeDocument/2006/relationships/tags" Target="../tags/tag338.xml" /><Relationship Id="rId9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40.xml" /><Relationship Id="rId3" Type="http://schemas.openxmlformats.org/officeDocument/2006/relationships/tags" Target="../tags/tag341.xml" /><Relationship Id="rId4" Type="http://schemas.openxmlformats.org/officeDocument/2006/relationships/tags" Target="../tags/tag342.xml" /><Relationship Id="rId5" Type="http://schemas.openxmlformats.org/officeDocument/2006/relationships/tags" Target="../tags/tag343.xml" /><Relationship Id="rId6" Type="http://schemas.openxmlformats.org/officeDocument/2006/relationships/tags" Target="../tags/tag344.xml" /><Relationship Id="rId7" Type="http://schemas.openxmlformats.org/officeDocument/2006/relationships/tags" Target="../tags/tag345.xml" /><Relationship Id="rId8" Type="http://schemas.openxmlformats.org/officeDocument/2006/relationships/tags" Target="../tags/tag346.xml" /><Relationship Id="rId9" Type="http://schemas.openxmlformats.org/officeDocument/2006/relationships/tags" Target="../tags/tag347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8.xml" /><Relationship Id="rId2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9.xml" /><Relationship Id="rId2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0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image" Target="../media/image12.jpeg" /><Relationship Id="rId6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4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4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9.xml" /><Relationship Id="rId2" Type="http://schemas.openxmlformats.org/officeDocument/2006/relationships/tags" Target="../tags/tag370.xml" /><Relationship Id="rId3" Type="http://schemas.openxmlformats.org/officeDocument/2006/relationships/tags" Target="../tags/tag371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9.xml" /><Relationship Id="rId2" Type="http://schemas.openxmlformats.org/officeDocument/2006/relationships/tags" Target="../tags/tag380.xml" /><Relationship Id="rId3" Type="http://schemas.openxmlformats.org/officeDocument/2006/relationships/tags" Target="../tags/tag381.xml" /><Relationship Id="rId4" Type="http://schemas.openxmlformats.org/officeDocument/2006/relationships/tags" Target="../tags/tag382.xml" /><Relationship Id="rId5" Type="http://schemas.openxmlformats.org/officeDocument/2006/relationships/tags" Target="../tags/tag383.xml" /><Relationship Id="rId6" Type="http://schemas.openxmlformats.org/officeDocument/2006/relationships/slideMaster" Target="../slideMasters/slideMaster2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4.xml" /><Relationship Id="rId2" Type="http://schemas.openxmlformats.org/officeDocument/2006/relationships/tags" Target="../tags/tag385.xml" /><Relationship Id="rId3" Type="http://schemas.openxmlformats.org/officeDocument/2006/relationships/tags" Target="../tags/tag386.xml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slideMaster" Target="../slideMasters/slideMaster2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9.xml" /><Relationship Id="rId2" Type="http://schemas.openxmlformats.org/officeDocument/2006/relationships/tags" Target="../tags/tag390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slideMaster" Target="../slideMasters/slideMaster2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4.xml" /><Relationship Id="rId2" Type="http://schemas.openxmlformats.org/officeDocument/2006/relationships/tags" Target="../tags/tag395.xml" /><Relationship Id="rId3" Type="http://schemas.openxmlformats.org/officeDocument/2006/relationships/tags" Target="../tags/tag396.xml" /><Relationship Id="rId4" Type="http://schemas.openxmlformats.org/officeDocument/2006/relationships/tags" Target="../tags/tag397.xml" /><Relationship Id="rId5" Type="http://schemas.openxmlformats.org/officeDocument/2006/relationships/tags" Target="../tags/tag398.xml" /><Relationship Id="rId6" Type="http://schemas.openxmlformats.org/officeDocument/2006/relationships/slideMaster" Target="../slideMasters/slideMaster2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9.xml" /><Relationship Id="rId2" Type="http://schemas.openxmlformats.org/officeDocument/2006/relationships/tags" Target="../tags/tag400.xml" /><Relationship Id="rId3" Type="http://schemas.openxmlformats.org/officeDocument/2006/relationships/tags" Target="../tags/tag401.xml" /><Relationship Id="rId4" Type="http://schemas.openxmlformats.org/officeDocument/2006/relationships/tags" Target="../tags/tag402.xml" /><Relationship Id="rId5" Type="http://schemas.openxmlformats.org/officeDocument/2006/relationships/tags" Target="../tags/tag403.xml" /><Relationship Id="rId6" Type="http://schemas.openxmlformats.org/officeDocument/2006/relationships/slideMaster" Target="../slideMasters/slideMaster2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4.xml" /><Relationship Id="rId2" Type="http://schemas.openxmlformats.org/officeDocument/2006/relationships/tags" Target="../tags/tag405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tags" Target="../tags/tag408.xml" /><Relationship Id="rId6" Type="http://schemas.openxmlformats.org/officeDocument/2006/relationships/slideMaster" Target="../slideMasters/slideMaster2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9.xml" /><Relationship Id="rId2" Type="http://schemas.openxmlformats.org/officeDocument/2006/relationships/image" Target="../media/image13.png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tags" Target="../tags/tag413.xml" /><Relationship Id="rId7" Type="http://schemas.openxmlformats.org/officeDocument/2006/relationships/slideMaster" Target="../slideMasters/slideMaster2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4.xml" /><Relationship Id="rId2" Type="http://schemas.openxmlformats.org/officeDocument/2006/relationships/slideMaster" Target="../slideMasters/slideMaster2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5.xml" /><Relationship Id="rId2" Type="http://schemas.openxmlformats.org/officeDocument/2006/relationships/tags" Target="../tags/tag416.xml" /><Relationship Id="rId3" Type="http://schemas.openxmlformats.org/officeDocument/2006/relationships/tags" Target="../tags/tag417.xml" /><Relationship Id="rId4" Type="http://schemas.openxmlformats.org/officeDocument/2006/relationships/slideMaster" Target="../slideMasters/slideMaster2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8.xml" /><Relationship Id="rId2" Type="http://schemas.openxmlformats.org/officeDocument/2006/relationships/tags" Target="../tags/tag419.xml" /><Relationship Id="rId3" Type="http://schemas.openxmlformats.org/officeDocument/2006/relationships/tags" Target="../tags/tag420.xm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C8439E7-0FBF-4317-87EC-3942527C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8F46D87-DC7E-4BB7-B6F1-F4ED6C6C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196FE36-1D92-4692-8A03-C81D3EBCC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4150D16-56CC-4BCF-84CE-62D0413B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751B6204-F756-4289-BD1E-6068E2FE2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95F5684-8D87-498B-8D22-922CA061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946841C1-ACCB-4616-B111-0B54686A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CE2CC83-12CD-4C9F-B59E-A164463C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7A07FC5-0EF8-4C68-9D30-9195D38B1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BC9DF47-08ED-42CC-800A-C88D112A3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26AA0533-7C49-4AEE-A2C0-011AB93A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>
              <a:gsLst>
                <a:gs pos="0">
                  <a:srgbClr val="007BD3"/>
                </a:gs>
                <a:gs pos="100000">
                  <a:srgbClr val="034373"/>
                </a:gs>
              </a:gsLst>
              <a:lin ang="5400000" scaled="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知识回顾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2D265-AFAD-41A8-927A-DC1A526ED0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D1A1-6A5A-4F69-B9D2-12F84632CC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40"/>
            <a:ext cx="10972800" cy="5851525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  <a:endParaRPr lang="zh-CN" altLang="en-US" noProof="1" smtClean="0"/>
          </a:p>
          <a:p>
            <a:pPr lvl="1"/>
            <a:r>
              <a:rPr lang="zh-CN" altLang="en-US" noProof="1" smtClean="0"/>
              <a:t>第二级</a:t>
            </a:r>
            <a:endParaRPr lang="zh-CN" altLang="en-US" noProof="1" smtClean="0"/>
          </a:p>
          <a:p>
            <a:pPr lvl="2"/>
            <a:r>
              <a:rPr lang="zh-CN" altLang="en-US" noProof="1" smtClean="0"/>
              <a:t>第三级</a:t>
            </a:r>
            <a:endParaRPr lang="zh-CN" altLang="en-US" noProof="1" smtClean="0"/>
          </a:p>
          <a:p>
            <a:pPr lvl="3"/>
            <a:r>
              <a:rPr lang="zh-CN" altLang="en-US" noProof="1" smtClean="0"/>
              <a:t>第四级</a:t>
            </a:r>
            <a:endParaRPr lang="zh-CN" altLang="en-US" noProof="1" smtClean="0"/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 fontAlgn="base">
              <a:buFontTx/>
              <a:buNone/>
              <a:defRPr sz="1850" noProof="0">
                <a:solidFill>
                  <a:schemeClr val="tx1"/>
                </a:solidFill>
                <a:latin typeface="楷体" panose="02010609060101010101" pitchFamily="49" charset="-122"/>
                <a:ea typeface="+mn-ea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sz="1850"/>
            </a:lvl1pPr>
          </a:lstStyle>
          <a:p>
            <a:pPr>
              <a:defRPr/>
            </a:pPr>
            <a:fld id="{8AD718B1-2ADE-48EF-8A85-2635CA282065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72C59-2460-4662-B5D0-79001BD1C76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7E9A-0804-4EDC-B911-0E8B61616DF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60B79-09A2-4B79-8224-5DBDC6B3B123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7C100-981B-4ABF-B6B7-3BEAAD7DCB5D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2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0482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0483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0484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0485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9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0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1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2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93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0494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3_情景导入">
    <p:bg>
      <p:bgPr>
        <a:gradFill rotWithShape="0">
          <a:gsLst>
            <a:gs pos="0">
              <a:srgbClr val="FDFDFD">
                <a:alpha val="100000"/>
              </a:srgbClr>
            </a:gs>
            <a:gs pos="74001">
              <a:srgbClr val="F0F0F0">
                <a:alpha val="100000"/>
              </a:srgbClr>
            </a:gs>
            <a:gs pos="83000">
              <a:srgbClr val="F0F0F0">
                <a:alpha val="10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/>
      <p:cxnSp>
        <p:nvCxnSpPr>
          <p:cNvPr id="21506" name="直接连接符 6"/>
          <p:cNvCxnSpPr/>
          <p:nvPr>
            <p:custDataLst>
              <p:tags r:id="rId2"/>
            </p:custDataLst>
          </p:nvPr>
        </p:nvCxnSpPr>
        <p:spPr>
          <a:xfrm>
            <a:off x="0" y="831850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pic>
        <p:nvPicPr>
          <p:cNvPr id="21507" name="图片 8" descr="logo1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096500" y="214313"/>
            <a:ext cx="1583267" cy="4318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21508" name="直接连接符 8"/>
          <p:cNvCxnSpPr/>
          <p:nvPr>
            <p:custDataLst>
              <p:tags r:id="rId5"/>
            </p:custDataLst>
          </p:nvPr>
        </p:nvCxnSpPr>
        <p:spPr>
          <a:xfrm>
            <a:off x="0" y="785813"/>
            <a:ext cx="12192000" cy="0"/>
          </a:xfrm>
          <a:prstGeom prst="line">
            <a:avLst/>
          </a:prstGeom>
          <a:ln w="19050" cap="flat" cmpd="sng">
            <a:solidFill>
              <a:srgbClr val="1E97E2"/>
            </a:solidFill>
            <a:prstDash val="solid"/>
            <a:headEnd type="none" w="med" len="med"/>
            <a:tailEnd type="none" w="med" len="med"/>
          </a:ln>
        </p:spPr>
      </p:cxnSp>
      <p:sp>
        <p:nvSpPr>
          <p:cNvPr id="21509" name="燕尾形箭头 9"/>
          <p:cNvSpPr/>
          <p:nvPr>
            <p:custDataLst>
              <p:tags r:id="rId6"/>
            </p:custDataLst>
          </p:nvPr>
        </p:nvSpPr>
        <p:spPr>
          <a:xfrm>
            <a:off x="190500" y="411163"/>
            <a:ext cx="285751" cy="285750"/>
          </a:xfrm>
          <a:prstGeom prst="notchedRightArrow">
            <a:avLst>
              <a:gd name="adj1" fmla="val 50000"/>
              <a:gd name="adj2" fmla="val 50000"/>
            </a:avLst>
          </a:prstGeom>
          <a:solidFill>
            <a:srgbClr val="2DAAF7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0" hangingPunct="0"/>
            <a:endParaRPr lang="zh-CN" altLang="en-US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0" name="燕尾形 10"/>
          <p:cNvSpPr/>
          <p:nvPr>
            <p:custDataLst>
              <p:tags r:id="rId7"/>
            </p:custDataLst>
          </p:nvPr>
        </p:nvSpPr>
        <p:spPr>
          <a:xfrm>
            <a:off x="5672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1" name="燕尾形 11"/>
          <p:cNvSpPr/>
          <p:nvPr>
            <p:custDataLst>
              <p:tags r:id="rId8"/>
            </p:custDataLst>
          </p:nvPr>
        </p:nvSpPr>
        <p:spPr>
          <a:xfrm>
            <a:off x="226271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2" name="燕尾形 12"/>
          <p:cNvSpPr/>
          <p:nvPr>
            <p:custDataLst>
              <p:tags r:id="rId9"/>
            </p:custDataLst>
          </p:nvPr>
        </p:nvSpPr>
        <p:spPr>
          <a:xfrm>
            <a:off x="39454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FF000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3" name="燕尾形 13"/>
          <p:cNvSpPr/>
          <p:nvPr>
            <p:custDataLst>
              <p:tags r:id="rId10"/>
            </p:custDataLst>
          </p:nvPr>
        </p:nvSpPr>
        <p:spPr>
          <a:xfrm>
            <a:off x="5621867" y="341313"/>
            <a:ext cx="1790700" cy="414337"/>
          </a:xfrm>
          <a:prstGeom prst="chevron">
            <a:avLst>
              <a:gd name="adj" fmla="val 30402"/>
            </a:avLst>
          </a:prstGeom>
          <a:solidFill>
            <a:srgbClr val="00B0F0"/>
          </a:solidFill>
          <a:ln w="25400">
            <a:noFill/>
          </a:ln>
        </p:spPr>
        <p:txBody>
          <a:bodyPr lIns="121912" tIns="60956" rIns="121912" bIns="60956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216025" eaLnBrk="1" hangingPunct="1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4" name="文本框 14"/>
          <p:cNvSpPr/>
          <p:nvPr>
            <p:custDataLst>
              <p:tags r:id="rId11"/>
            </p:custDataLst>
          </p:nvPr>
        </p:nvSpPr>
        <p:spPr>
          <a:xfrm>
            <a:off x="5185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情境导入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5" name="文本框 15"/>
          <p:cNvSpPr/>
          <p:nvPr>
            <p:custDataLst>
              <p:tags r:id="rId12"/>
            </p:custDataLst>
          </p:nvPr>
        </p:nvSpPr>
        <p:spPr>
          <a:xfrm>
            <a:off x="2201333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新知探究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6" name="文本框 16"/>
          <p:cNvSpPr/>
          <p:nvPr>
            <p:custDataLst>
              <p:tags r:id="rId13"/>
            </p:custDataLst>
          </p:nvPr>
        </p:nvSpPr>
        <p:spPr>
          <a:xfrm>
            <a:off x="3871384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巩固练习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1517" name="文本框 17"/>
          <p:cNvSpPr/>
          <p:nvPr>
            <p:custDataLst>
              <p:tags r:id="rId14"/>
            </p:custDataLst>
          </p:nvPr>
        </p:nvSpPr>
        <p:spPr>
          <a:xfrm>
            <a:off x="5571067" y="344488"/>
            <a:ext cx="1334770" cy="412750"/>
          </a:xfrm>
          <a:prstGeom prst="rect">
            <a:avLst/>
          </a:prstGeom>
          <a:noFill/>
          <a:ln w="9525">
            <a:noFill/>
          </a:ln>
        </p:spPr>
        <p:txBody>
          <a:bodyPr wrap="none" lIns="121912" tIns="60956" rIns="121912" bIns="6095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216025" eaLnBrk="1" hangingPunct="1"/>
            <a:r>
              <a:rPr lang="en-US" altLang="zh-CN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en-US" sz="1900" b="1">
                <a:solidFill>
                  <a:srgbClr val="FFFF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课堂小结</a:t>
            </a:r>
            <a:endParaRPr lang="zh-CN" altLang="en-US" sz="19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1518" name="图片 6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" t="3415" r="381" b="1060"/>
          <a:stretch>
            <a:fillRect/>
          </a:stretch>
        </p:blipFill>
        <p:spPr>
          <a:xfrm>
            <a:off x="0" y="192088"/>
            <a:ext cx="12192000" cy="666591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  <p:custDataLst>
              <p:tags r:id="rId3"/>
            </p:custDataLst>
          </p:nvPr>
        </p:nvSpPr>
        <p:spPr>
          <a:xfrm>
            <a:off x="609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0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1" y="-1"/>
            <a:ext cx="12209931" cy="6858000"/>
            <a:chOff x="-1" y="-1"/>
            <a:chExt cx="12209930" cy="6858000"/>
          </a:xfrm>
        </p:grpSpPr>
        <p:sp>
          <p:nvSpPr>
            <p:cNvPr id="5" name="矩形 4"/>
            <p:cNvSpPr/>
            <p:nvPr userDrawn="1">
              <p:custDataLst>
                <p:tags r:id="rId3"/>
              </p:custDataLst>
            </p:nvPr>
          </p:nvSpPr>
          <p:spPr>
            <a:xfrm>
              <a:off x="0" y="-1"/>
              <a:ext cx="12204700" cy="6858000"/>
            </a:xfrm>
            <a:prstGeom prst="rect">
              <a:avLst/>
            </a:prstGeom>
            <a:solidFill>
              <a:srgbClr val="D4F2F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 userDrawn="1">
              <p:custDataLst>
                <p:tags r:id="rId4"/>
              </p:custDataLst>
            </p:nvPr>
          </p:nvSpPr>
          <p:spPr>
            <a:xfrm>
              <a:off x="0" y="6476999"/>
              <a:ext cx="12206514" cy="381000"/>
            </a:xfrm>
            <a:prstGeom prst="rect">
              <a:avLst/>
            </a:prstGeom>
            <a:solidFill>
              <a:srgbClr val="FCF3B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5">
                <a:cs typeface="楷体" panose="02010609060101010101" pitchFamily="49" charset="-122"/>
              </a:endParaRPr>
            </a:p>
          </p:txBody>
        </p:sp>
        <p:grpSp>
          <p:nvGrpSpPr>
            <p:cNvPr id="7" name="组合 6"/>
            <p:cNvGrpSpPr/>
            <p:nvPr userDrawn="1">
              <p:custDataLst>
                <p:tags r:id="rId5"/>
              </p:custDataLst>
            </p:nvPr>
          </p:nvGrpSpPr>
          <p:grpSpPr>
            <a:xfrm>
              <a:off x="-1" y="0"/>
              <a:ext cx="12201525" cy="342987"/>
              <a:chOff x="0" y="1"/>
              <a:chExt cx="11899968" cy="334510"/>
            </a:xfrm>
          </p:grpSpPr>
          <p:pic>
            <p:nvPicPr>
              <p:cNvPr id="14" name="图片 13"/>
              <p:cNvPicPr>
                <a:picLocks noChangeAspect="1"/>
              </p:cNvPicPr>
              <p:nvPr userDrawn="1"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 userDrawn="1">
                <p:custDataLst>
                  <p:tags r:id="rId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6" name="图片 15"/>
              <p:cNvPicPr>
                <a:picLocks noChangeAspect="1"/>
              </p:cNvPicPr>
              <p:nvPr userDrawn="1">
                <p:custDataLst>
                  <p:tags r:id="rId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7" name="图片 16"/>
              <p:cNvPicPr>
                <a:picLocks noChangeAspect="1"/>
              </p:cNvPicPr>
              <p:nvPr userDrawn="1">
                <p:custDataLst>
                  <p:tags r:id="rId1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62070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8" name="图片 17"/>
              <p:cNvPicPr>
                <a:picLocks noChangeAspect="1"/>
              </p:cNvPicPr>
              <p:nvPr userDrawn="1">
                <p:custDataLst>
                  <p:tags r:id="rId1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6093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19" name="图片 18"/>
              <p:cNvPicPr>
                <a:picLocks noChangeAspect="1"/>
              </p:cNvPicPr>
              <p:nvPr userDrawn="1">
                <p:custDataLst>
                  <p:tags r:id="rId1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70117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0" name="图片 19"/>
              <p:cNvPicPr>
                <a:picLocks noChangeAspect="1"/>
              </p:cNvPicPr>
              <p:nvPr userDrawn="1">
                <p:custDataLst>
                  <p:tags r:id="rId1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4140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1" name="图片 20"/>
              <p:cNvPicPr>
                <a:picLocks noChangeAspect="1"/>
              </p:cNvPicPr>
              <p:nvPr userDrawn="1">
                <p:custDataLst>
                  <p:tags r:id="rId1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78163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2" name="图片 21"/>
              <p:cNvPicPr>
                <a:picLocks noChangeAspect="1"/>
              </p:cNvPicPr>
              <p:nvPr userDrawn="1">
                <p:custDataLst>
                  <p:tags r:id="rId1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2187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3" name="图片 22"/>
              <p:cNvPicPr>
                <a:picLocks noChangeAspect="1"/>
              </p:cNvPicPr>
              <p:nvPr userDrawn="1">
                <p:custDataLst>
                  <p:tags r:id="rId1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86210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4" name="图片 23"/>
              <p:cNvPicPr>
                <a:picLocks noChangeAspect="1"/>
              </p:cNvPicPr>
              <p:nvPr userDrawn="1">
                <p:custDataLst>
                  <p:tags r:id="rId1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40234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5" name="图片 24"/>
              <p:cNvPicPr>
                <a:picLocks noChangeAspect="1"/>
              </p:cNvPicPr>
              <p:nvPr userDrawn="1">
                <p:custDataLst>
                  <p:tags r:id="rId1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4257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6" name="图片 25"/>
              <p:cNvPicPr>
                <a:picLocks noChangeAspect="1"/>
              </p:cNvPicPr>
              <p:nvPr userDrawn="1">
                <p:custDataLst>
                  <p:tags r:id="rId19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48280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7" name="图片 26"/>
              <p:cNvPicPr>
                <a:picLocks noChangeAspect="1"/>
              </p:cNvPicPr>
              <p:nvPr userDrawn="1">
                <p:custDataLst>
                  <p:tags r:id="rId20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02304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8" name="图片 27"/>
              <p:cNvPicPr>
                <a:picLocks noChangeAspect="1"/>
              </p:cNvPicPr>
              <p:nvPr userDrawn="1">
                <p:custDataLst>
                  <p:tags r:id="rId21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56327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 userDrawn="1">
                <p:custDataLst>
                  <p:tags r:id="rId22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10351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 userDrawn="1">
                <p:custDataLst>
                  <p:tags r:id="rId23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8643744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1" name="图片 30"/>
              <p:cNvPicPr>
                <a:picLocks noChangeAspect="1"/>
              </p:cNvPicPr>
              <p:nvPr userDrawn="1">
                <p:custDataLst>
                  <p:tags r:id="rId24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183978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2" name="图片 31"/>
              <p:cNvPicPr>
                <a:picLocks noChangeAspect="1"/>
              </p:cNvPicPr>
              <p:nvPr userDrawn="1">
                <p:custDataLst>
                  <p:tags r:id="rId25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9724212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3" name="图片 32"/>
              <p:cNvPicPr>
                <a:picLocks noChangeAspect="1"/>
              </p:cNvPicPr>
              <p:nvPr userDrawn="1">
                <p:custDataLst>
                  <p:tags r:id="rId26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264446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4" name="图片 33"/>
              <p:cNvPicPr>
                <a:picLocks noChangeAspect="1"/>
              </p:cNvPicPr>
              <p:nvPr userDrawn="1">
                <p:custDataLst>
                  <p:tags r:id="rId2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804680" y="1"/>
                <a:ext cx="555048" cy="334510"/>
              </a:xfrm>
              <a:prstGeom prst="rect">
                <a:avLst/>
              </a:prstGeom>
            </p:spPr>
          </p:pic>
          <p:pic>
            <p:nvPicPr>
              <p:cNvPr id="35" name="图片 34"/>
              <p:cNvPicPr>
                <a:picLocks noChangeAspect="1"/>
              </p:cNvPicPr>
              <p:nvPr userDrawn="1">
                <p:custDataLst>
                  <p:tags r:id="rId28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1344920" y="1"/>
                <a:ext cx="555048" cy="334510"/>
              </a:xfrm>
              <a:prstGeom prst="rect">
                <a:avLst/>
              </a:prstGeom>
            </p:spPr>
          </p:pic>
        </p:grpSp>
        <p:grpSp>
          <p:nvGrpSpPr>
            <p:cNvPr id="8" name="组合 7"/>
            <p:cNvGrpSpPr/>
            <p:nvPr userDrawn="1">
              <p:custDataLst>
                <p:tags r:id="rId29"/>
              </p:custDataLst>
            </p:nvPr>
          </p:nvGrpSpPr>
          <p:grpSpPr>
            <a:xfrm>
              <a:off x="0" y="6536530"/>
              <a:ext cx="12209929" cy="261937"/>
              <a:chOff x="0" y="6529386"/>
              <a:chExt cx="12903200" cy="261937"/>
            </a:xfrm>
          </p:grpSpPr>
          <p:cxnSp>
            <p:nvCxnSpPr>
              <p:cNvPr id="10" name="直接连接符 9"/>
              <p:cNvCxnSpPr/>
              <p:nvPr userDrawn="1">
                <p:custDataLst>
                  <p:tags r:id="rId30"/>
                </p:custDataLst>
              </p:nvPr>
            </p:nvCxnSpPr>
            <p:spPr>
              <a:xfrm>
                <a:off x="0" y="6529386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 userDrawn="1">
                <p:custDataLst>
                  <p:tags r:id="rId31"/>
                </p:custDataLst>
              </p:nvPr>
            </p:nvCxnSpPr>
            <p:spPr>
              <a:xfrm>
                <a:off x="0" y="6616698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 userDrawn="1">
                <p:custDataLst>
                  <p:tags r:id="rId32"/>
                </p:custDataLst>
              </p:nvPr>
            </p:nvCxnSpPr>
            <p:spPr>
              <a:xfrm>
                <a:off x="0" y="6704010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 userDrawn="1">
                <p:custDataLst>
                  <p:tags r:id="rId33"/>
                </p:custDataLst>
              </p:nvPr>
            </p:nvCxnSpPr>
            <p:spPr>
              <a:xfrm>
                <a:off x="0" y="6791323"/>
                <a:ext cx="12903200" cy="0"/>
              </a:xfrm>
              <a:prstGeom prst="line">
                <a:avLst/>
              </a:prstGeom>
              <a:ln w="28575">
                <a:solidFill>
                  <a:srgbClr val="FBB488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Custom Layou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  <p:custDataLst>
              <p:tags r:id="rId2"/>
            </p:custDataLst>
          </p:nvPr>
        </p:nvSpPr>
        <p:spPr>
          <a:xfrm>
            <a:off x="2381250" y="1352550"/>
            <a:ext cx="1676400" cy="1733550"/>
          </a:xfrm>
          <a:custGeom>
            <a:gdLst>
              <a:gd name="connsiteX0" fmla="*/ 0 w 1676400"/>
              <a:gd name="connsiteY0" fmla="*/ 0 h 1733550"/>
              <a:gd name="connsiteX1" fmla="*/ 1676400 w 1676400"/>
              <a:gd name="connsiteY1" fmla="*/ 0 h 1733550"/>
              <a:gd name="connsiteX2" fmla="*/ 1676400 w 1676400"/>
              <a:gd name="connsiteY2" fmla="*/ 1733550 h 1733550"/>
              <a:gd name="connsiteX3" fmla="*/ 0 w 1676400"/>
              <a:gd name="connsiteY3" fmla="*/ 1733550 h 1733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76400" h="1733550">
                <a:moveTo>
                  <a:pt x="0" y="0"/>
                </a:moveTo>
                <a:lnTo>
                  <a:pt x="1676400" y="0"/>
                </a:lnTo>
                <a:lnTo>
                  <a:pt x="1676400" y="1733550"/>
                </a:lnTo>
                <a:lnTo>
                  <a:pt x="0" y="17335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/>
            <p:custDataLst>
              <p:tags r:id="rId3"/>
            </p:custDataLst>
          </p:nvPr>
        </p:nvSpPr>
        <p:spPr>
          <a:xfrm>
            <a:off x="2667000" y="3578225"/>
            <a:ext cx="6858000" cy="1663700"/>
          </a:xfrm>
          <a:custGeom>
            <a:gdLst>
              <a:gd name="connsiteX0" fmla="*/ 0 w 6858000"/>
              <a:gd name="connsiteY0" fmla="*/ 0 h 1663700"/>
              <a:gd name="connsiteX1" fmla="*/ 6858000 w 6858000"/>
              <a:gd name="connsiteY1" fmla="*/ 0 h 1663700"/>
              <a:gd name="connsiteX2" fmla="*/ 6858000 w 6858000"/>
              <a:gd name="connsiteY2" fmla="*/ 1663700 h 1663700"/>
              <a:gd name="connsiteX3" fmla="*/ 0 w 6858000"/>
              <a:gd name="connsiteY3" fmla="*/ 1663700 h 1663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58000" h="1663700">
                <a:moveTo>
                  <a:pt x="0" y="0"/>
                </a:moveTo>
                <a:lnTo>
                  <a:pt x="6858000" y="0"/>
                </a:lnTo>
                <a:lnTo>
                  <a:pt x="6858000" y="1663700"/>
                </a:lnTo>
                <a:lnTo>
                  <a:pt x="0" y="16637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id-ID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grpSp>
        <p:nvGrpSpPr>
          <p:cNvPr id="3076" name="组合 3"/>
          <p:cNvGrpSpPr/>
          <p:nvPr userDrawn="1">
            <p:custDataLst>
              <p:tags r:id="rId3"/>
            </p:custDataLst>
          </p:nvPr>
        </p:nvGrpSpPr>
        <p:grpSpPr>
          <a:xfrm>
            <a:off x="143933" y="165100"/>
            <a:ext cx="11904133" cy="6561667"/>
            <a:chOff x="407043" y="324891"/>
            <a:chExt cx="11377914" cy="6240848"/>
          </a:xfrm>
        </p:grpSpPr>
        <p:sp>
          <p:nvSpPr>
            <p:cNvPr id="5" name="矩形 4"/>
            <p:cNvSpPr/>
            <p:nvPr>
              <p:custDataLst>
                <p:tags r:id="rId4"/>
              </p:custDataLst>
            </p:nvPr>
          </p:nvSpPr>
          <p:spPr>
            <a:xfrm>
              <a:off x="407043" y="324891"/>
              <a:ext cx="11377914" cy="6240848"/>
            </a:xfrm>
            <a:prstGeom prst="rect">
              <a:avLst/>
            </a:prstGeom>
            <a:solidFill>
              <a:srgbClr val="FFDE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5"/>
              </p:custDataLst>
            </p:nvPr>
          </p:nvSpPr>
          <p:spPr>
            <a:xfrm>
              <a:off x="498083" y="415485"/>
              <a:ext cx="11195835" cy="5934845"/>
            </a:xfrm>
            <a:prstGeom prst="rect">
              <a:avLst/>
            </a:prstGeom>
            <a:solidFill>
              <a:srgbClr val="F4F9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400" b="0" i="0" u="none" strike="noStrike" kern="1200" cap="none" spc="0" normalizeH="0" baseline="0" noProof="0">
                  <a:ln>
                    <a:noFill/>
                  </a:ln>
                  <a:solidFill>
                    <a:schemeClr val="lt1"/>
                  </a:solidFill>
                  <a:effectLst/>
                  <a:uLnTx/>
                  <a:uFillTx/>
                  <a:latin typeface="+mn-lt"/>
                  <a:ea typeface="+mn-ea"/>
                  <a:cs typeface="楷体" panose="02010609060101010101" pitchFamily="49" charset="-122"/>
                </a:rPr>
                <a:t>1</a:t>
              </a:r>
              <a:endPara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</p:grp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821267" y="69851"/>
            <a:ext cx="1729317" cy="383117"/>
          </a:xfrm>
          <a:prstGeom prst="rect">
            <a:avLst/>
          </a:prstGeom>
          <a:solidFill>
            <a:srgbClr val="F4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pic>
        <p:nvPicPr>
          <p:cNvPr id="307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905" t="35657" r="66428" b="36211"/>
          <a:stretch>
            <a:fillRect/>
          </a:stretch>
        </p:blipFill>
        <p:spPr>
          <a:xfrm>
            <a:off x="819151" y="-505883"/>
            <a:ext cx="1686983" cy="145203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>
  <p:cSld name="标题和四项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  <p:custDataLst>
              <p:tags r:id="rId2"/>
            </p:custDataLst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  <p:custDataLst>
              <p:tags r:id="rId3"/>
            </p:custDataLst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  <p:custDataLst>
              <p:tags r:id="rId4"/>
            </p:custDataLst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  <p:custDataLst>
              <p:tags r:id="rId5"/>
            </p:custDataLst>
          </p:nvPr>
        </p:nvSpPr>
        <p:spPr>
          <a:xfrm>
            <a:off x="609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7600" y="3938588"/>
            <a:ext cx="5384800" cy="21875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结束页">
    <p:bg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kumimoji="0"/>
            </a:lvl1pPr>
          </a:lstStyle>
          <a:p>
            <a:pPr>
              <a:defRPr/>
            </a:pPr>
            <a:fld id="{2C255CE1-A6F3-497F-91A2-F726B7931278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kumimoji="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kumimoji="0"/>
            </a:lvl1pPr>
          </a:lstStyle>
          <a:p>
            <a:pPr>
              <a:defRPr/>
            </a:pPr>
            <a:fld id="{7E142048-C0D9-4383-8C8C-F19A6FB707A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项内容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3075" name="图片 29" descr="探索新知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348038" y="342900"/>
            <a:ext cx="2619375" cy="609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D997B5FA-0921-464F-AAE1-844C04324D75}" type="datetimeFigureOut">
              <a:rPr kumimoji="0" lang="zh-CN" altLang="en-US" sz="1200" b="0" i="0" u="none" strike="noStrike" kern="1200" cap="none" spc="0" normalizeH="0" baseline="0" noProof="1" smtClean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</a:rPr>
              <a:t/>
            </a:fld>
            <a:endParaRPr kumimoji="0" lang="zh-CN" altLang="en-US" sz="1200" b="0" i="0" u="none" strike="noStrike" kern="1200" cap="none" spc="0" normalizeH="0" baseline="0" noProof="1" smtClean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356350"/>
            <a:ext cx="2844800" cy="365125"/>
          </a:xfrm>
        </p:spPr>
        <p:txBody>
          <a:bodyPr/>
          <a:lstStyle>
            <a:lvl1pPr eaLnBrk="0" hangingPunct="0">
              <a:buFontTx/>
              <a:buNone/>
              <a:defRPr sz="1200" b="1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1"/>
            <p:custDataLst>
              <p:tags r:id="rId3"/>
            </p:custDataLst>
          </p:nvPr>
        </p:nvSpPr>
        <p:spPr>
          <a:xfrm>
            <a:off x="8737600" y="6356350"/>
            <a:ext cx="2844800" cy="365125"/>
          </a:xfrm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defRPr sz="1200">
                <a:solidFill>
                  <a:srgbClr val="898989"/>
                </a:solidFill>
                <a:latin typeface="楷体_GB2312" panose="02010609030101010101" charset="-122"/>
                <a:ea typeface="楷体_GB2312" panose="02010609030101010101" charset="-122"/>
              </a:defRPr>
            </a:lvl1pPr>
          </a:lstStyle>
          <a:p>
            <a:fld id="{EEE6FA72-25E7-450B-BB18-0576458F1028}" type="slidenum"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/>
            </a:fld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356350"/>
            <a:ext cx="2844800" cy="365125"/>
          </a:xfrm>
        </p:spPr>
        <p:txBody>
          <a:bodyPr/>
          <a:lstStyle>
            <a:lvl1pPr eaLnBrk="0" hangingPunct="0">
              <a:buFontTx/>
              <a:buNone/>
              <a:defRPr sz="1200" b="1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1"/>
            <p:custDataLst>
              <p:tags r:id="rId3"/>
            </p:custDataLst>
          </p:nvPr>
        </p:nvSpPr>
        <p:spPr>
          <a:xfrm>
            <a:off x="8737600" y="6356350"/>
            <a:ext cx="2844800" cy="365125"/>
          </a:xfrm>
        </p:spPr>
        <p:txBody>
          <a:bodyPr vert="horz" wrap="square" lIns="91440" tIns="45720" rIns="91440" bIns="45720" numCol="1" anchor="t" anchorCtr="0" compatLnSpc="1"/>
          <a:lstStyle>
            <a:lvl1pPr algn="r" eaLnBrk="0" hangingPunct="0">
              <a:defRPr sz="1200">
                <a:solidFill>
                  <a:srgbClr val="898989"/>
                </a:solidFill>
                <a:latin typeface="楷体_GB2312" panose="02010609030101010101" charset="-122"/>
                <a:ea typeface="楷体_GB2312" panose="02010609030101010101" charset="-122"/>
              </a:defRPr>
            </a:lvl1pPr>
          </a:lstStyle>
          <a:p>
            <a:fld id="{1D0F0EDA-1A8B-4E3C-BC87-F31E50898BAF}" type="slidenum"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/>
            </a:fld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slideLayout" Target="../slideLayouts/slideLayout57.xml" /><Relationship Id="rId47" Type="http://schemas.openxmlformats.org/officeDocument/2006/relationships/slideLayout" Target="../slideLayouts/slideLayout58.xml" /><Relationship Id="rId48" Type="http://schemas.openxmlformats.org/officeDocument/2006/relationships/slideLayout" Target="../slideLayouts/slideLayout59.xml" /><Relationship Id="rId49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16.xml" /><Relationship Id="rId50" Type="http://schemas.openxmlformats.org/officeDocument/2006/relationships/slideLayout" Target="../slideLayouts/slideLayout61.xml" /><Relationship Id="rId51" Type="http://schemas.openxmlformats.org/officeDocument/2006/relationships/slideLayout" Target="../slideLayouts/slideLayout62.xml" /><Relationship Id="rId52" Type="http://schemas.openxmlformats.org/officeDocument/2006/relationships/slideLayout" Target="../slideLayouts/slideLayout63.xml" /><Relationship Id="rId53" Type="http://schemas.openxmlformats.org/officeDocument/2006/relationships/slideLayout" Target="../slideLayouts/slideLayout64.xml" /><Relationship Id="rId54" Type="http://schemas.openxmlformats.org/officeDocument/2006/relationships/slideLayout" Target="../slideLayouts/slideLayout65.xml" /><Relationship Id="rId55" Type="http://schemas.openxmlformats.org/officeDocument/2006/relationships/tags" Target="../tags/tag421.xml" /><Relationship Id="rId56" Type="http://schemas.openxmlformats.org/officeDocument/2006/relationships/tags" Target="../tags/tag422.xml" /><Relationship Id="rId57" Type="http://schemas.openxmlformats.org/officeDocument/2006/relationships/tags" Target="../tags/tag423.xml" /><Relationship Id="rId58" Type="http://schemas.openxmlformats.org/officeDocument/2006/relationships/tags" Target="../tags/tag424.xml" /><Relationship Id="rId59" Type="http://schemas.openxmlformats.org/officeDocument/2006/relationships/tags" Target="../tags/tag425.xml" /><Relationship Id="rId6" Type="http://schemas.openxmlformats.org/officeDocument/2006/relationships/slideLayout" Target="../slideLayouts/slideLayout17.xml" /><Relationship Id="rId60" Type="http://schemas.openxmlformats.org/officeDocument/2006/relationships/tags" Target="../tags/tag426.xml" /><Relationship Id="rId61" Type="http://schemas.openxmlformats.org/officeDocument/2006/relationships/image" Target="file:///D:\qq&#25991;&#20214;\712321467\Image\C2C\Image2\%7b75232B38-A165-1FB7-499C-2E1C792CACB5%7d.png" TargetMode="External" /><Relationship Id="rId62" Type="http://schemas.openxmlformats.org/officeDocument/2006/relationships/image" Target="../media/image14.png" /><Relationship Id="rId63" Type="http://schemas.openxmlformats.org/officeDocument/2006/relationships/tags" Target="../tags/tag427.xml" /><Relationship Id="rId64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55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56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7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5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5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6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63"/>
            </p:custDataLst>
          </p:nvPr>
        </p:nvPicPr>
        <p:blipFill>
          <a:blip r:embed="rId62" r:link="rId6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  <p:sldLayoutId id="2147483705" r:id="rId46"/>
    <p:sldLayoutId id="2147483706" r:id="rId47"/>
    <p:sldLayoutId id="2147483707" r:id="rId48"/>
    <p:sldLayoutId id="2147483708" r:id="rId49"/>
    <p:sldLayoutId id="2147483709" r:id="rId50"/>
    <p:sldLayoutId id="2147483710" r:id="rId51"/>
    <p:sldLayoutId id="2147483711" r:id="rId52"/>
    <p:sldLayoutId id="2147483712" r:id="rId53"/>
    <p:sldLayoutId id="2147483713" r:id="rId5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tags" Target="../tags/tag435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tags" Target="../tags/tag440.xml" /><Relationship Id="rId3" Type="http://schemas.openxmlformats.org/officeDocument/2006/relationships/tags" Target="../tags/tag441.xml" /><Relationship Id="rId4" Type="http://schemas.openxmlformats.org/officeDocument/2006/relationships/tags" Target="../tags/tag442.xml" /><Relationship Id="rId5" Type="http://schemas.openxmlformats.org/officeDocument/2006/relationships/tags" Target="../tags/tag443.xml" /><Relationship Id="rId6" Type="http://schemas.openxmlformats.org/officeDocument/2006/relationships/tags" Target="../tags/tag4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7.png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461.xml" /><Relationship Id="rId11" Type="http://schemas.openxmlformats.org/officeDocument/2006/relationships/tags" Target="../tags/tag462.xml" /><Relationship Id="rId12" Type="http://schemas.openxmlformats.org/officeDocument/2006/relationships/tags" Target="../tags/tag463.xml" /><Relationship Id="rId13" Type="http://schemas.openxmlformats.org/officeDocument/2006/relationships/tags" Target="../tags/tag464.xml" /><Relationship Id="rId2" Type="http://schemas.openxmlformats.org/officeDocument/2006/relationships/tags" Target="../tags/tag454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15.jpeg" /><Relationship Id="rId6" Type="http://schemas.openxmlformats.org/officeDocument/2006/relationships/tags" Target="../tags/tag457.xml" /><Relationship Id="rId7" Type="http://schemas.openxmlformats.org/officeDocument/2006/relationships/tags" Target="../tags/tag458.xml" /><Relationship Id="rId8" Type="http://schemas.openxmlformats.org/officeDocument/2006/relationships/tags" Target="../tags/tag459.xml" /><Relationship Id="rId9" Type="http://schemas.openxmlformats.org/officeDocument/2006/relationships/tags" Target="../tags/tag4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1.xml" /><Relationship Id="rId11" Type="http://schemas.openxmlformats.org/officeDocument/2006/relationships/tags" Target="../tags/tag472.xml" /><Relationship Id="rId12" Type="http://schemas.openxmlformats.org/officeDocument/2006/relationships/tags" Target="../tags/tag473.xml" /><Relationship Id="rId13" Type="http://schemas.openxmlformats.org/officeDocument/2006/relationships/tags" Target="../tags/tag474.xml" /><Relationship Id="rId14" Type="http://schemas.openxmlformats.org/officeDocument/2006/relationships/tags" Target="../tags/tag475.xml" /><Relationship Id="rId15" Type="http://schemas.openxmlformats.org/officeDocument/2006/relationships/tags" Target="../tags/tag476.xml" /><Relationship Id="rId16" Type="http://schemas.openxmlformats.org/officeDocument/2006/relationships/tags" Target="../tags/tag477.xml" /><Relationship Id="rId17" Type="http://schemas.openxmlformats.org/officeDocument/2006/relationships/tags" Target="../tags/tag478.xml" /><Relationship Id="rId18" Type="http://schemas.openxmlformats.org/officeDocument/2006/relationships/tags" Target="../tags/tag479.xml" /><Relationship Id="rId19" Type="http://schemas.openxmlformats.org/officeDocument/2006/relationships/tags" Target="../tags/tag480.xml" /><Relationship Id="rId2" Type="http://schemas.openxmlformats.org/officeDocument/2006/relationships/tags" Target="../tags/tag465.xml" /><Relationship Id="rId20" Type="http://schemas.openxmlformats.org/officeDocument/2006/relationships/tags" Target="../tags/tag481.xml" /><Relationship Id="rId21" Type="http://schemas.openxmlformats.org/officeDocument/2006/relationships/tags" Target="../tags/tag482.xml" /><Relationship Id="rId22" Type="http://schemas.openxmlformats.org/officeDocument/2006/relationships/tags" Target="../tags/tag483.xml" /><Relationship Id="rId23" Type="http://schemas.openxmlformats.org/officeDocument/2006/relationships/tags" Target="../tags/tag484.xml" /><Relationship Id="rId24" Type="http://schemas.openxmlformats.org/officeDocument/2006/relationships/tags" Target="../tags/tag485.xml" /><Relationship Id="rId25" Type="http://schemas.openxmlformats.org/officeDocument/2006/relationships/tags" Target="../tags/tag486.xml" /><Relationship Id="rId26" Type="http://schemas.openxmlformats.org/officeDocument/2006/relationships/tags" Target="../tags/tag487.xml" /><Relationship Id="rId27" Type="http://schemas.openxmlformats.org/officeDocument/2006/relationships/tags" Target="../tags/tag488.xml" /><Relationship Id="rId28" Type="http://schemas.openxmlformats.org/officeDocument/2006/relationships/tags" Target="../tags/tag489.xml" /><Relationship Id="rId29" Type="http://schemas.openxmlformats.org/officeDocument/2006/relationships/tags" Target="../tags/tag490.xml" /><Relationship Id="rId3" Type="http://schemas.openxmlformats.org/officeDocument/2006/relationships/tags" Target="../tags/tag466.xml" /><Relationship Id="rId30" Type="http://schemas.openxmlformats.org/officeDocument/2006/relationships/tags" Target="../tags/tag491.xml" /><Relationship Id="rId31" Type="http://schemas.openxmlformats.org/officeDocument/2006/relationships/tags" Target="../tags/tag492.xml" /><Relationship Id="rId32" Type="http://schemas.openxmlformats.org/officeDocument/2006/relationships/tags" Target="../tags/tag493.xml" /><Relationship Id="rId33" Type="http://schemas.openxmlformats.org/officeDocument/2006/relationships/tags" Target="../tags/tag494.xml" /><Relationship Id="rId34" Type="http://schemas.openxmlformats.org/officeDocument/2006/relationships/tags" Target="../tags/tag495.xml" /><Relationship Id="rId35" Type="http://schemas.openxmlformats.org/officeDocument/2006/relationships/tags" Target="../tags/tag496.xml" /><Relationship Id="rId4" Type="http://schemas.openxmlformats.org/officeDocument/2006/relationships/image" Target="../media/image16.png" /><Relationship Id="rId5" Type="http://schemas.openxmlformats.org/officeDocument/2006/relationships/tags" Target="../tags/tag467.xml" /><Relationship Id="rId6" Type="http://schemas.openxmlformats.org/officeDocument/2006/relationships/tags" Target="../tags/tag468.xml" /><Relationship Id="rId7" Type="http://schemas.openxmlformats.org/officeDocument/2006/relationships/tags" Target="../tags/tag469.xml" /><Relationship Id="rId8" Type="http://schemas.openxmlformats.org/officeDocument/2006/relationships/image" Target="../media/image17.png" /><Relationship Id="rId9" Type="http://schemas.openxmlformats.org/officeDocument/2006/relationships/tags" Target="../tags/tag4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11" Type="http://schemas.openxmlformats.org/officeDocument/2006/relationships/tags" Target="../tags/tag504.xml" /><Relationship Id="rId12" Type="http://schemas.openxmlformats.org/officeDocument/2006/relationships/tags" Target="../tags/tag505.xml" /><Relationship Id="rId13" Type="http://schemas.openxmlformats.org/officeDocument/2006/relationships/tags" Target="../tags/tag506.xml" /><Relationship Id="rId14" Type="http://schemas.openxmlformats.org/officeDocument/2006/relationships/tags" Target="../tags/tag507.xml" /><Relationship Id="rId15" Type="http://schemas.openxmlformats.org/officeDocument/2006/relationships/image" Target="../media/image19.png" /><Relationship Id="rId16" Type="http://schemas.openxmlformats.org/officeDocument/2006/relationships/tags" Target="../tags/tag508.xml" /><Relationship Id="rId17" Type="http://schemas.openxmlformats.org/officeDocument/2006/relationships/tags" Target="../tags/tag509.xml" /><Relationship Id="rId2" Type="http://schemas.openxmlformats.org/officeDocument/2006/relationships/tags" Target="../tags/tag497.xml" /><Relationship Id="rId3" Type="http://schemas.openxmlformats.org/officeDocument/2006/relationships/tags" Target="../tags/tag498.xml" /><Relationship Id="rId4" Type="http://schemas.openxmlformats.org/officeDocument/2006/relationships/tags" Target="../tags/tag499.xml" /><Relationship Id="rId5" Type="http://schemas.openxmlformats.org/officeDocument/2006/relationships/image" Target="../media/image18.png" /><Relationship Id="rId6" Type="http://schemas.openxmlformats.org/officeDocument/2006/relationships/tags" Target="../tags/tag500.xml" /><Relationship Id="rId7" Type="http://schemas.openxmlformats.org/officeDocument/2006/relationships/tags" Target="../tags/tag501.xml" /><Relationship Id="rId8" Type="http://schemas.openxmlformats.org/officeDocument/2006/relationships/tags" Target="../tags/tag502.xml" /><Relationship Id="rId9" Type="http://schemas.openxmlformats.org/officeDocument/2006/relationships/tags" Target="../tags/tag5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5.xml" /><Relationship Id="rId11" Type="http://schemas.openxmlformats.org/officeDocument/2006/relationships/tags" Target="../tags/tag516.xml" /><Relationship Id="rId12" Type="http://schemas.openxmlformats.org/officeDocument/2006/relationships/tags" Target="../tags/tag517.xml" /><Relationship Id="rId13" Type="http://schemas.openxmlformats.org/officeDocument/2006/relationships/tags" Target="../tags/tag518.xml" /><Relationship Id="rId14" Type="http://schemas.openxmlformats.org/officeDocument/2006/relationships/image" Target="../media/image23.jpeg" /><Relationship Id="rId15" Type="http://schemas.openxmlformats.org/officeDocument/2006/relationships/tags" Target="../tags/tag519.xml" /><Relationship Id="rId16" Type="http://schemas.openxmlformats.org/officeDocument/2006/relationships/tags" Target="../tags/tag520.xml" /><Relationship Id="rId2" Type="http://schemas.openxmlformats.org/officeDocument/2006/relationships/tags" Target="../tags/tag510.xml" /><Relationship Id="rId3" Type="http://schemas.openxmlformats.org/officeDocument/2006/relationships/tags" Target="../tags/tag511.xml" /><Relationship Id="rId4" Type="http://schemas.openxmlformats.org/officeDocument/2006/relationships/tags" Target="../tags/tag512.xml" /><Relationship Id="rId5" Type="http://schemas.openxmlformats.org/officeDocument/2006/relationships/image" Target="../media/image20.png" /><Relationship Id="rId6" Type="http://schemas.openxmlformats.org/officeDocument/2006/relationships/tags" Target="../tags/tag513.xml" /><Relationship Id="rId7" Type="http://schemas.openxmlformats.org/officeDocument/2006/relationships/image" Target="../media/image21.png" /><Relationship Id="rId8" Type="http://schemas.openxmlformats.org/officeDocument/2006/relationships/tags" Target="../tags/tag514.xml" /><Relationship Id="rId9" Type="http://schemas.openxmlformats.org/officeDocument/2006/relationships/image" Target="../media/image2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13" Type="http://schemas.openxmlformats.org/officeDocument/2006/relationships/tags" Target="../tags/tag533.xml" /><Relationship Id="rId14" Type="http://schemas.openxmlformats.org/officeDocument/2006/relationships/tags" Target="../tags/tag534.xml" /><Relationship Id="rId15" Type="http://schemas.openxmlformats.org/officeDocument/2006/relationships/tags" Target="../tags/tag535.xml" /><Relationship Id="rId16" Type="http://schemas.openxmlformats.org/officeDocument/2006/relationships/tags" Target="../tags/tag536.xml" /><Relationship Id="rId17" Type="http://schemas.openxmlformats.org/officeDocument/2006/relationships/tags" Target="../tags/tag537.xml" /><Relationship Id="rId18" Type="http://schemas.openxmlformats.org/officeDocument/2006/relationships/tags" Target="../tags/tag538.xml" /><Relationship Id="rId19" Type="http://schemas.openxmlformats.org/officeDocument/2006/relationships/tags" Target="../tags/tag539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540.xml" /><Relationship Id="rId21" Type="http://schemas.openxmlformats.org/officeDocument/2006/relationships/tags" Target="../tags/tag541.xml" /><Relationship Id="rId22" Type="http://schemas.openxmlformats.org/officeDocument/2006/relationships/tags" Target="../tags/tag542.xml" /><Relationship Id="rId23" Type="http://schemas.openxmlformats.org/officeDocument/2006/relationships/tags" Target="../tags/tag543.xml" /><Relationship Id="rId24" Type="http://schemas.openxmlformats.org/officeDocument/2006/relationships/tags" Target="../tags/tag544.xml" /><Relationship Id="rId25" Type="http://schemas.openxmlformats.org/officeDocument/2006/relationships/tags" Target="../tags/tag545.xml" /><Relationship Id="rId26" Type="http://schemas.openxmlformats.org/officeDocument/2006/relationships/tags" Target="../tags/tag546.xml" /><Relationship Id="rId27" Type="http://schemas.openxmlformats.org/officeDocument/2006/relationships/tags" Target="../tags/tag547.xml" /><Relationship Id="rId28" Type="http://schemas.openxmlformats.org/officeDocument/2006/relationships/tags" Target="../tags/tag548.xml" /><Relationship Id="rId3" Type="http://schemas.openxmlformats.org/officeDocument/2006/relationships/tags" Target="../tags/tag525.xml" /><Relationship Id="rId4" Type="http://schemas.openxmlformats.org/officeDocument/2006/relationships/tags" Target="../tags/tag526.xml" /><Relationship Id="rId5" Type="http://schemas.openxmlformats.org/officeDocument/2006/relationships/image" Target="../media/image20.png" /><Relationship Id="rId6" Type="http://schemas.openxmlformats.org/officeDocument/2006/relationships/tags" Target="../tags/tag527.xml" /><Relationship Id="rId7" Type="http://schemas.openxmlformats.org/officeDocument/2006/relationships/tags" Target="../tags/tag528.xml" /><Relationship Id="rId8" Type="http://schemas.openxmlformats.org/officeDocument/2006/relationships/image" Target="../media/image24.png" /><Relationship Id="rId9" Type="http://schemas.openxmlformats.org/officeDocument/2006/relationships/tags" Target="../tags/tag5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58.xml" /><Relationship Id="rId11" Type="http://schemas.openxmlformats.org/officeDocument/2006/relationships/image" Target="../media/image24.png" /><Relationship Id="rId12" Type="http://schemas.openxmlformats.org/officeDocument/2006/relationships/tags" Target="../tags/tag559.xml" /><Relationship Id="rId13" Type="http://schemas.openxmlformats.org/officeDocument/2006/relationships/tags" Target="../tags/tag560.xml" /><Relationship Id="rId14" Type="http://schemas.openxmlformats.org/officeDocument/2006/relationships/tags" Target="../tags/tag561.xml" /><Relationship Id="rId15" Type="http://schemas.openxmlformats.org/officeDocument/2006/relationships/tags" Target="../tags/tag562.xml" /><Relationship Id="rId16" Type="http://schemas.openxmlformats.org/officeDocument/2006/relationships/tags" Target="../tags/tag563.xml" /><Relationship Id="rId17" Type="http://schemas.openxmlformats.org/officeDocument/2006/relationships/tags" Target="../tags/tag564.xml" /><Relationship Id="rId18" Type="http://schemas.openxmlformats.org/officeDocument/2006/relationships/tags" Target="../tags/tag565.xml" /><Relationship Id="rId19" Type="http://schemas.openxmlformats.org/officeDocument/2006/relationships/tags" Target="../tags/tag56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567.xml" /><Relationship Id="rId21" Type="http://schemas.openxmlformats.org/officeDocument/2006/relationships/tags" Target="../tags/tag568.xml" /><Relationship Id="rId22" Type="http://schemas.openxmlformats.org/officeDocument/2006/relationships/tags" Target="../tags/tag569.xml" /><Relationship Id="rId23" Type="http://schemas.openxmlformats.org/officeDocument/2006/relationships/tags" Target="../tags/tag570.xml" /><Relationship Id="rId24" Type="http://schemas.openxmlformats.org/officeDocument/2006/relationships/tags" Target="../tags/tag571.xml" /><Relationship Id="rId25" Type="http://schemas.openxmlformats.org/officeDocument/2006/relationships/tags" Target="../tags/tag572.xml" /><Relationship Id="rId26" Type="http://schemas.openxmlformats.org/officeDocument/2006/relationships/tags" Target="../tags/tag573.xml" /><Relationship Id="rId27" Type="http://schemas.openxmlformats.org/officeDocument/2006/relationships/tags" Target="../tags/tag574.xml" /><Relationship Id="rId28" Type="http://schemas.openxmlformats.org/officeDocument/2006/relationships/tags" Target="../tags/tag575.xml" /><Relationship Id="rId29" Type="http://schemas.openxmlformats.org/officeDocument/2006/relationships/tags" Target="../tags/tag576.xml" /><Relationship Id="rId3" Type="http://schemas.openxmlformats.org/officeDocument/2006/relationships/tags" Target="../tags/tag553.xml" /><Relationship Id="rId30" Type="http://schemas.openxmlformats.org/officeDocument/2006/relationships/tags" Target="../tags/tag577.xml" /><Relationship Id="rId31" Type="http://schemas.openxmlformats.org/officeDocument/2006/relationships/image" Target="../media/image25.png" /><Relationship Id="rId32" Type="http://schemas.openxmlformats.org/officeDocument/2006/relationships/tags" Target="../tags/tag578.xml" /><Relationship Id="rId33" Type="http://schemas.openxmlformats.org/officeDocument/2006/relationships/tags" Target="../tags/tag579.xml" /><Relationship Id="rId4" Type="http://schemas.openxmlformats.org/officeDocument/2006/relationships/tags" Target="../tags/tag554.xml" /><Relationship Id="rId5" Type="http://schemas.openxmlformats.org/officeDocument/2006/relationships/image" Target="../media/image20.png" /><Relationship Id="rId6" Type="http://schemas.openxmlformats.org/officeDocument/2006/relationships/tags" Target="../tags/tag555.xml" /><Relationship Id="rId7" Type="http://schemas.openxmlformats.org/officeDocument/2006/relationships/image" Target="../media/image21.png" /><Relationship Id="rId8" Type="http://schemas.openxmlformats.org/officeDocument/2006/relationships/tags" Target="../tags/tag556.xml" /><Relationship Id="rId9" Type="http://schemas.openxmlformats.org/officeDocument/2006/relationships/tags" Target="../tags/tag5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88.xml" /><Relationship Id="rId11" Type="http://schemas.openxmlformats.org/officeDocument/2006/relationships/tags" Target="../tags/tag589.xml" /><Relationship Id="rId12" Type="http://schemas.openxmlformats.org/officeDocument/2006/relationships/tags" Target="../tags/tag590.xml" /><Relationship Id="rId13" Type="http://schemas.openxmlformats.org/officeDocument/2006/relationships/tags" Target="../tags/tag591.xml" /><Relationship Id="rId14" Type="http://schemas.openxmlformats.org/officeDocument/2006/relationships/image" Target="../media/image24.png" /><Relationship Id="rId15" Type="http://schemas.openxmlformats.org/officeDocument/2006/relationships/tags" Target="../tags/tag592.xml" /><Relationship Id="rId16" Type="http://schemas.openxmlformats.org/officeDocument/2006/relationships/tags" Target="../tags/tag593.xml" /><Relationship Id="rId17" Type="http://schemas.openxmlformats.org/officeDocument/2006/relationships/tags" Target="../tags/tag594.xml" /><Relationship Id="rId18" Type="http://schemas.openxmlformats.org/officeDocument/2006/relationships/tags" Target="../tags/tag595.xml" /><Relationship Id="rId19" Type="http://schemas.openxmlformats.org/officeDocument/2006/relationships/tags" Target="../tags/tag596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97.xml" /><Relationship Id="rId21" Type="http://schemas.openxmlformats.org/officeDocument/2006/relationships/tags" Target="../tags/tag598.xml" /><Relationship Id="rId22" Type="http://schemas.openxmlformats.org/officeDocument/2006/relationships/tags" Target="../tags/tag599.xml" /><Relationship Id="rId23" Type="http://schemas.openxmlformats.org/officeDocument/2006/relationships/tags" Target="../tags/tag600.xml" /><Relationship Id="rId24" Type="http://schemas.openxmlformats.org/officeDocument/2006/relationships/tags" Target="../tags/tag601.xml" /><Relationship Id="rId25" Type="http://schemas.openxmlformats.org/officeDocument/2006/relationships/tags" Target="../tags/tag602.xml" /><Relationship Id="rId3" Type="http://schemas.openxmlformats.org/officeDocument/2006/relationships/tags" Target="../tags/tag584.xml" /><Relationship Id="rId4" Type="http://schemas.openxmlformats.org/officeDocument/2006/relationships/tags" Target="../tags/tag585.xml" /><Relationship Id="rId5" Type="http://schemas.openxmlformats.org/officeDocument/2006/relationships/image" Target="../media/image20.png" /><Relationship Id="rId6" Type="http://schemas.openxmlformats.org/officeDocument/2006/relationships/tags" Target="../tags/tag586.xml" /><Relationship Id="rId7" Type="http://schemas.openxmlformats.org/officeDocument/2006/relationships/image" Target="../media/image21.png" /><Relationship Id="rId8" Type="http://schemas.openxmlformats.org/officeDocument/2006/relationships/tags" Target="../tags/tag587.xml" /><Relationship Id="rId9" Type="http://schemas.openxmlformats.org/officeDocument/2006/relationships/image" Target="../media/image2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4.png" /><Relationship Id="rId11" Type="http://schemas.openxmlformats.org/officeDocument/2006/relationships/tags" Target="../tags/tag613.xml" /><Relationship Id="rId12" Type="http://schemas.openxmlformats.org/officeDocument/2006/relationships/tags" Target="../tags/tag614.xml" /><Relationship Id="rId13" Type="http://schemas.openxmlformats.org/officeDocument/2006/relationships/tags" Target="../tags/tag615.xml" /><Relationship Id="rId14" Type="http://schemas.openxmlformats.org/officeDocument/2006/relationships/tags" Target="../tags/tag616.xml" /><Relationship Id="rId15" Type="http://schemas.openxmlformats.org/officeDocument/2006/relationships/tags" Target="../tags/tag61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607.xml" /><Relationship Id="rId4" Type="http://schemas.openxmlformats.org/officeDocument/2006/relationships/tags" Target="../tags/tag608.xml" /><Relationship Id="rId5" Type="http://schemas.openxmlformats.org/officeDocument/2006/relationships/image" Target="../media/image26.png" /><Relationship Id="rId6" Type="http://schemas.openxmlformats.org/officeDocument/2006/relationships/tags" Target="../tags/tag609.xml" /><Relationship Id="rId7" Type="http://schemas.openxmlformats.org/officeDocument/2006/relationships/tags" Target="../tags/tag610.xml" /><Relationship Id="rId8" Type="http://schemas.openxmlformats.org/officeDocument/2006/relationships/tags" Target="../tags/tag611.xml" /><Relationship Id="rId9" Type="http://schemas.openxmlformats.org/officeDocument/2006/relationships/tags" Target="../tags/tag6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618.xml" /><Relationship Id="rId3" Type="http://schemas.openxmlformats.org/officeDocument/2006/relationships/tags" Target="../tags/tag619.xml" /><Relationship Id="rId4" Type="http://schemas.openxmlformats.org/officeDocument/2006/relationships/hyperlink" Target="https://d.book118.com/548050062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搭一搭</a:t>
            </a:r>
            <a:endParaRPr lang="zh-CN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四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楷体" panose="02010609060101010101" pitchFamily="49" charset="-122"/>
                <a:sym typeface="楷体" panose="02010609060101010101" pitchFamily="49" charset="-122"/>
              </a:rPr>
              <a:t>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第四单元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413375" y="1280795"/>
            <a:ext cx="6536055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根据从不同方向观察到的立体图形的形状，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搭出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这个立体图形。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13375" y="2543810"/>
            <a:ext cx="661797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通过一些操作活动，在体验平面图形和立体图形相互转化的过程中，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初步建立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空间概念。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375" y="4512945"/>
            <a:ext cx="670433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激发学生对学习图形和空间的兴趣，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培养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逻辑推理能力和空间想象能力。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124325" y="4449445"/>
            <a:ext cx="773938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根据侧面搭立体图形以及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空间观念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的提升。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008120" y="2828290"/>
            <a:ext cx="8097520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探索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搭立体图形的策略与方法。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4601210" y="827405"/>
            <a:ext cx="239395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ea typeface="楷体" panose="02010609060101010101" pitchFamily="49" charset="-122"/>
                <a:cs typeface="楷体" panose="02010609060101010101" pitchFamily="49" charset="-122"/>
              </a:rPr>
              <a:t>连一连。</a:t>
            </a:r>
            <a:endParaRPr lang="zh-CN" altLang="en-US" sz="3200"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折角形 6" title=""/>
          <p:cNvSpPr/>
          <p:nvPr>
            <p:custDataLst>
              <p:tags r:id="rId4"/>
            </p:custDataLst>
          </p:nvPr>
        </p:nvSpPr>
        <p:spPr>
          <a:xfrm>
            <a:off x="2927985" y="1701165"/>
            <a:ext cx="6701155" cy="3303270"/>
          </a:xfrm>
          <a:prstGeom prst="foldedCorner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pic>
        <p:nvPicPr>
          <p:cNvPr id="8" name="a131a.jpg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183890" y="2058035"/>
            <a:ext cx="5892800" cy="1967230"/>
          </a:xfrm>
          <a:prstGeom prst="rect">
            <a:avLst/>
          </a:prstGeom>
        </p:spPr>
      </p:pic>
      <p:sp>
        <p:nvSpPr>
          <p:cNvPr id="9" name="图文框 8" title=""/>
          <p:cNvSpPr/>
          <p:nvPr>
            <p:custDataLst>
              <p:tags r:id="rId7"/>
            </p:custDataLst>
          </p:nvPr>
        </p:nvSpPr>
        <p:spPr>
          <a:xfrm>
            <a:off x="5216525" y="4121150"/>
            <a:ext cx="1050290" cy="539750"/>
          </a:xfrm>
          <a:prstGeom prst="fram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  <a:cs typeface="楷体" panose="02010609060101010101" pitchFamily="49" charset="-122"/>
              </a:rPr>
              <a:t>上面</a:t>
            </a:r>
            <a:endParaRPr lang="zh-CN" altLang="en-US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10" name="图文框 9" title=""/>
          <p:cNvSpPr/>
          <p:nvPr>
            <p:custDataLst>
              <p:tags r:id="rId8"/>
            </p:custDataLst>
          </p:nvPr>
        </p:nvSpPr>
        <p:spPr>
          <a:xfrm>
            <a:off x="6621780" y="4121150"/>
            <a:ext cx="1050290" cy="539750"/>
          </a:xfrm>
          <a:prstGeom prst="fram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  <a:cs typeface="楷体" panose="02010609060101010101" pitchFamily="49" charset="-122"/>
              </a:rPr>
              <a:t>右面</a:t>
            </a:r>
            <a:endParaRPr lang="zh-CN" altLang="en-US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11" name="图文框 10" title=""/>
          <p:cNvSpPr/>
          <p:nvPr>
            <p:custDataLst>
              <p:tags r:id="rId9"/>
            </p:custDataLst>
          </p:nvPr>
        </p:nvSpPr>
        <p:spPr>
          <a:xfrm>
            <a:off x="8026400" y="4121150"/>
            <a:ext cx="1050290" cy="539750"/>
          </a:xfrm>
          <a:prstGeom prst="fram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chemeClr val="tx1"/>
                </a:solidFill>
                <a:cs typeface="楷体" panose="02010609060101010101" pitchFamily="49" charset="-122"/>
              </a:rPr>
              <a:t>正面</a:t>
            </a:r>
            <a:endParaRPr lang="zh-CN" altLang="en-US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cxnSp>
        <p:nvCxnSpPr>
          <p:cNvPr id="12" name="直接连接符 11" title=""/>
          <p:cNvCxnSpPr/>
          <p:nvPr>
            <p:custDataLst>
              <p:tags r:id="rId10"/>
            </p:custDataLst>
          </p:nvPr>
        </p:nvCxnSpPr>
        <p:spPr>
          <a:xfrm>
            <a:off x="5738495" y="3076575"/>
            <a:ext cx="2733675" cy="92837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>
            <p:custDataLst>
              <p:tags r:id="rId11"/>
            </p:custDataLst>
          </p:nvPr>
        </p:nvCxnSpPr>
        <p:spPr>
          <a:xfrm flipH="1">
            <a:off x="5880100" y="3183255"/>
            <a:ext cx="1412875" cy="749935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>
            <p:custDataLst>
              <p:tags r:id="rId12"/>
            </p:custDataLst>
          </p:nvPr>
        </p:nvCxnSpPr>
        <p:spPr>
          <a:xfrm flipH="1">
            <a:off x="7176135" y="3129915"/>
            <a:ext cx="1308735" cy="87503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custDataLst>
      <p:tags r:id="rId13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圆角矩形 4" title=""/>
          <p:cNvSpPr/>
          <p:nvPr>
            <p:custDataLst>
              <p:tags r:id="rId3"/>
            </p:custDataLst>
          </p:nvPr>
        </p:nvSpPr>
        <p:spPr>
          <a:xfrm>
            <a:off x="1900555" y="4483398"/>
            <a:ext cx="8352790" cy="173418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pic>
        <p:nvPicPr>
          <p:cNvPr id="12290" name="图片 46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882063" y="4974888"/>
            <a:ext cx="723900" cy="72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1" name="图片 4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592888" y="4960601"/>
            <a:ext cx="722312" cy="7191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6" name="TextBox 24" title=""/>
          <p:cNvSpPr txBox="1"/>
          <p:nvPr>
            <p:custDataLst>
              <p:tags r:id="rId7"/>
            </p:custDataLst>
          </p:nvPr>
        </p:nvSpPr>
        <p:spPr>
          <a:xfrm>
            <a:off x="1900555" y="1307465"/>
            <a:ext cx="8264525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淘气用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个正方体搭了一个立体图形，从正面、右面和上面看到的形状如下，你能搭出这个立体图形吗？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297" name="Picture 24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lum bright="-20001" contrast="40000"/>
          </a:blip>
          <a:srcRect r="84584"/>
          <a:stretch>
            <a:fillRect/>
          </a:stretch>
        </p:blipFill>
        <p:spPr>
          <a:xfrm>
            <a:off x="2987675" y="2826683"/>
            <a:ext cx="1001713" cy="973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8" name="Picture 24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lum bright="-20001" contrast="40000"/>
          </a:blip>
          <a:srcRect l="42049" r="41306"/>
          <a:stretch>
            <a:fillRect/>
          </a:stretch>
        </p:blipFill>
        <p:spPr>
          <a:xfrm>
            <a:off x="5500688" y="2826683"/>
            <a:ext cx="1081087" cy="973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99" name="Picture 24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8">
            <a:lum bright="-20001" contrast="40000"/>
          </a:blip>
          <a:srcRect l="84216"/>
          <a:stretch>
            <a:fillRect/>
          </a:stretch>
        </p:blipFill>
        <p:spPr>
          <a:xfrm>
            <a:off x="8093075" y="2826683"/>
            <a:ext cx="1023938" cy="9731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300" name="TextBox 28" title=""/>
          <p:cNvSpPr txBox="1"/>
          <p:nvPr>
            <p:custDataLst>
              <p:tags r:id="rId12"/>
            </p:custDataLst>
          </p:nvPr>
        </p:nvSpPr>
        <p:spPr>
          <a:xfrm>
            <a:off x="2987675" y="3799821"/>
            <a:ext cx="100171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正面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1" name="TextBox 29" title=""/>
          <p:cNvSpPr txBox="1"/>
          <p:nvPr>
            <p:custDataLst>
              <p:tags r:id="rId13"/>
            </p:custDataLst>
          </p:nvPr>
        </p:nvSpPr>
        <p:spPr>
          <a:xfrm>
            <a:off x="5508625" y="3787121"/>
            <a:ext cx="10001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右面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302" name="TextBox 30" title=""/>
          <p:cNvSpPr txBox="1"/>
          <p:nvPr>
            <p:custDataLst>
              <p:tags r:id="rId14"/>
            </p:custDataLst>
          </p:nvPr>
        </p:nvSpPr>
        <p:spPr>
          <a:xfrm>
            <a:off x="8132763" y="3799821"/>
            <a:ext cx="10001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303" name="图片 31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60650" y="5157451"/>
            <a:ext cx="722313" cy="72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4" name="图片 32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163888" y="5157451"/>
            <a:ext cx="722312" cy="72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5" name="图片 33" title="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60650" y="4657388"/>
            <a:ext cx="722313" cy="719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06" name="图片 34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493963" y="5335251"/>
            <a:ext cx="722312" cy="71913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" name="组合 47" title=""/>
          <p:cNvGrpSpPr/>
          <p:nvPr>
            <p:custDataLst>
              <p:tags r:id="rId19"/>
            </p:custDataLst>
          </p:nvPr>
        </p:nvGrpSpPr>
        <p:grpSpPr>
          <a:xfrm>
            <a:off x="4603750" y="4657388"/>
            <a:ext cx="1227138" cy="1220788"/>
            <a:chOff x="2697179" y="4825887"/>
            <a:chExt cx="1226749" cy="1220925"/>
          </a:xfrm>
        </p:grpSpPr>
        <p:pic>
          <p:nvPicPr>
            <p:cNvPr id="12320" name="图片 35" descr="1.png"/>
            <p:cNvPicPr>
              <a:picLocks noChangeAspect="1"/>
            </p:cNvPicPr>
            <p:nvPr>
              <p:custDataLst>
                <p:tags r:id="rId2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697179" y="5326812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21" name="图片 36" descr="1.png"/>
            <p:cNvPicPr>
              <a:picLocks noChangeAspect="1"/>
            </p:cNvPicPr>
            <p:nvPr>
              <p:custDataLst>
                <p:tags r:id="rId21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3201345" y="5326812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22" name="图片 37" descr="1.png"/>
            <p:cNvPicPr>
              <a:picLocks noChangeAspect="1"/>
            </p:cNvPicPr>
            <p:nvPr>
              <p:custDataLst>
                <p:tags r:id="rId22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2697179" y="4825887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2308" name="图片 38" title="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932363" y="5338426"/>
            <a:ext cx="722312" cy="7207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48" title=""/>
          <p:cNvGrpSpPr/>
          <p:nvPr>
            <p:custDataLst>
              <p:tags r:id="rId24"/>
            </p:custDataLst>
          </p:nvPr>
        </p:nvGrpSpPr>
        <p:grpSpPr>
          <a:xfrm>
            <a:off x="6403975" y="4647863"/>
            <a:ext cx="1227138" cy="1220788"/>
            <a:chOff x="4497379" y="4816202"/>
            <a:chExt cx="1226749" cy="1220925"/>
          </a:xfrm>
        </p:grpSpPr>
        <p:pic>
          <p:nvPicPr>
            <p:cNvPr id="12317" name="图片 39" descr="1.png"/>
            <p:cNvPicPr>
              <a:picLocks noChangeAspect="1"/>
            </p:cNvPicPr>
            <p:nvPr>
              <p:custDataLst>
                <p:tags r:id="rId2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4497379" y="5317127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18" name="图片 40" descr="1.png"/>
            <p:cNvPicPr>
              <a:picLocks noChangeAspect="1"/>
            </p:cNvPicPr>
            <p:nvPr>
              <p:custDataLst>
                <p:tags r:id="rId26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5001545" y="5317127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19" name="图片 41" descr="1.png"/>
            <p:cNvPicPr>
              <a:picLocks noChangeAspect="1"/>
            </p:cNvPicPr>
            <p:nvPr>
              <p:custDataLst>
                <p:tags r:id="rId27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4497379" y="4816202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" name="组合 49" title=""/>
          <p:cNvGrpSpPr/>
          <p:nvPr>
            <p:custDataLst>
              <p:tags r:id="rId28"/>
            </p:custDataLst>
          </p:nvPr>
        </p:nvGrpSpPr>
        <p:grpSpPr>
          <a:xfrm>
            <a:off x="8204200" y="4652626"/>
            <a:ext cx="1227138" cy="1220787"/>
            <a:chOff x="6297579" y="4821535"/>
            <a:chExt cx="1226749" cy="1220925"/>
          </a:xfrm>
        </p:grpSpPr>
        <p:pic>
          <p:nvPicPr>
            <p:cNvPr id="12314" name="图片 43" descr="1.png"/>
            <p:cNvPicPr>
              <a:picLocks noChangeAspect="1"/>
            </p:cNvPicPr>
            <p:nvPr>
              <p:custDataLst>
                <p:tags r:id="rId29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6297579" y="5322460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15" name="图片 44" descr="1.png"/>
            <p:cNvPicPr>
              <a:picLocks noChangeAspect="1"/>
            </p:cNvPicPr>
            <p:nvPr>
              <p:custDataLst>
                <p:tags r:id="rId30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6801745" y="5322460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316" name="图片 45" descr="1.png"/>
            <p:cNvPicPr>
              <a:picLocks noChangeAspect="1"/>
            </p:cNvPicPr>
            <p:nvPr>
              <p:custDataLst>
                <p:tags r:id="rId31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6297579" y="4821535"/>
              <a:ext cx="722583" cy="72000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51" name="矩形 50" title=""/>
          <p:cNvSpPr/>
          <p:nvPr>
            <p:custDataLst>
              <p:tags r:id="rId32"/>
            </p:custDataLst>
          </p:nvPr>
        </p:nvSpPr>
        <p:spPr>
          <a:xfrm>
            <a:off x="2878138" y="2728258"/>
            <a:ext cx="1150938" cy="161925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52" name="矩形 51" title=""/>
          <p:cNvSpPr/>
          <p:nvPr>
            <p:custDataLst>
              <p:tags r:id="rId33"/>
            </p:custDataLst>
          </p:nvPr>
        </p:nvSpPr>
        <p:spPr>
          <a:xfrm>
            <a:off x="5397500" y="2745721"/>
            <a:ext cx="1152525" cy="161925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  <p:sp>
        <p:nvSpPr>
          <p:cNvPr id="53" name="矩形 52" title=""/>
          <p:cNvSpPr/>
          <p:nvPr>
            <p:custDataLst>
              <p:tags r:id="rId34"/>
            </p:custDataLst>
          </p:nvPr>
        </p:nvSpPr>
        <p:spPr>
          <a:xfrm>
            <a:off x="8050213" y="2744133"/>
            <a:ext cx="1150938" cy="1619250"/>
          </a:xfrm>
          <a:prstGeom prst="rect">
            <a:avLst/>
          </a:prstGeom>
          <a:noFill/>
          <a:ln w="28575">
            <a:solidFill>
              <a:srgbClr val="FF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 smtClean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楷体" panose="02010609060101010101" pitchFamily="49" charset="-122"/>
            </a:endParaRPr>
          </a:p>
        </p:txBody>
      </p:sp>
    </p:spTree>
    <p:custDataLst>
      <p:tags r:id="rId35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" dur="5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" dur="5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1" grpId="1"/>
      <p:bldP spid="52" grpId="0"/>
      <p:bldP spid="5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云形 1" title=""/>
          <p:cNvSpPr/>
          <p:nvPr>
            <p:custDataLst>
              <p:tags r:id="rId3"/>
            </p:custDataLst>
          </p:nvPr>
        </p:nvSpPr>
        <p:spPr>
          <a:xfrm>
            <a:off x="3254375" y="4061758"/>
            <a:ext cx="3888105" cy="2260600"/>
          </a:xfrm>
          <a:prstGeom prst="cloud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3318" name="TextBox 24" title=""/>
          <p:cNvSpPr txBox="1"/>
          <p:nvPr>
            <p:custDataLst>
              <p:tags r:id="rId4"/>
            </p:custDataLst>
          </p:nvPr>
        </p:nvSpPr>
        <p:spPr>
          <a:xfrm>
            <a:off x="1778318" y="1057891"/>
            <a:ext cx="7956550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笑笑用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个正方体搭了一个立体图形，从正面、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右面和上面看到的形状如下，请你动手搭一搭。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3319" name="图片 47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389505" y="2073891"/>
            <a:ext cx="5961063" cy="14684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20" name="TextBox 48" title=""/>
          <p:cNvSpPr txBox="1"/>
          <p:nvPr>
            <p:custDataLst>
              <p:tags r:id="rId7"/>
            </p:custDataLst>
          </p:nvPr>
        </p:nvSpPr>
        <p:spPr>
          <a:xfrm>
            <a:off x="2252980" y="3550266"/>
            <a:ext cx="1001713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正面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1" name="TextBox 49" title=""/>
          <p:cNvSpPr txBox="1"/>
          <p:nvPr>
            <p:custDataLst>
              <p:tags r:id="rId8"/>
            </p:custDataLst>
          </p:nvPr>
        </p:nvSpPr>
        <p:spPr>
          <a:xfrm>
            <a:off x="4845368" y="3537566"/>
            <a:ext cx="1001712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右面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22" name="TextBox 53" title=""/>
          <p:cNvSpPr txBox="1"/>
          <p:nvPr>
            <p:custDataLst>
              <p:tags r:id="rId9"/>
            </p:custDataLst>
          </p:nvPr>
        </p:nvSpPr>
        <p:spPr>
          <a:xfrm>
            <a:off x="7582218" y="3550266"/>
            <a:ext cx="10001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上面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3323" name="图片 54" title="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978718" y="5242541"/>
            <a:ext cx="722312" cy="71913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4" name="图片 55" title="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980305" y="4742478"/>
            <a:ext cx="722313" cy="72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5" name="图片 56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980305" y="4244003"/>
            <a:ext cx="722313" cy="71913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26" name="图片 57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813618" y="5401291"/>
            <a:ext cx="722312" cy="720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456841" y="4164739"/>
            <a:ext cx="1169584" cy="1581150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2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7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2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" name="圆角矩形标注 12" title=""/>
          <p:cNvSpPr/>
          <p:nvPr>
            <p:custDataLst>
              <p:tags r:id="rId3"/>
            </p:custDataLst>
          </p:nvPr>
        </p:nvSpPr>
        <p:spPr>
          <a:xfrm>
            <a:off x="4368800" y="4417695"/>
            <a:ext cx="4314190" cy="849630"/>
          </a:xfrm>
          <a:prstGeom prst="wedgeRoundRectCallout">
            <a:avLst>
              <a:gd name="adj1" fmla="val 66667"/>
              <a:gd name="adj2" fmla="val 36440"/>
              <a:gd name="adj3" fmla="val 16667"/>
            </a:avLst>
          </a:prstGeom>
          <a:solidFill>
            <a:srgbClr val="D573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chemeClr val="tx1"/>
                </a:solidFill>
                <a:cs typeface="楷体" panose="02010609060101010101" pitchFamily="49" charset="-122"/>
              </a:rPr>
              <a:t>你能搭出这个立体图形吗？</a:t>
            </a:r>
            <a:endParaRPr lang="zh-CN" altLang="en-US" sz="2800">
              <a:solidFill>
                <a:schemeClr val="tx1"/>
              </a:solidFill>
              <a:cs typeface="楷体" panose="02010609060101010101" pitchFamily="49" charset="-122"/>
            </a:endParaRPr>
          </a:p>
        </p:txBody>
      </p:sp>
      <p:sp>
        <p:nvSpPr>
          <p:cNvPr id="14" name="TextBox 2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15573" y="1384598"/>
            <a:ext cx="11258078" cy="737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+mn-ea"/>
                <a:cs typeface="楷体" panose="02010609060101010101" pitchFamily="49" charset="-122"/>
              </a:rPr>
              <a:t>用</a:t>
            </a:r>
            <a:r>
              <a:rPr lang="en-US" altLang="zh-CN" sz="2800">
                <a:latin typeface="+mn-ea"/>
                <a:cs typeface="楷体" panose="02010609060101010101" pitchFamily="49" charset="-122"/>
              </a:rPr>
              <a:t>4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个正方体搭一个立体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图形，从正面、右面和上面看到的形状如下：</a:t>
            </a:r>
            <a:endParaRPr lang="zh-CN" altLang="en-US" sz="2800" smtClean="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15" name="Picture 24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6292" y="2527043"/>
            <a:ext cx="1001713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4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9305" y="2527043"/>
            <a:ext cx="1081087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4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1692" y="2527043"/>
            <a:ext cx="1023938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Box 28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606292" y="3500181"/>
            <a:ext cx="10017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正面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sp>
        <p:nvSpPr>
          <p:cNvPr id="19" name="TextBox 29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127242" y="3487481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右面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sp>
        <p:nvSpPr>
          <p:cNvPr id="30" name="TextBox 30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751380" y="3500181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上面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9" name="Picture 3" title="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39" t="31895" b="20811"/>
          <a:stretch>
            <a:fillRect/>
          </a:stretch>
        </p:blipFill>
        <p:spPr bwMode="auto">
          <a:xfrm>
            <a:off x="9672988" y="4418421"/>
            <a:ext cx="1102076" cy="1731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8" grpId="0"/>
      <p:bldP spid="1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TextBox 2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33095" y="1176020"/>
            <a:ext cx="11558905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+mn-ea"/>
                <a:cs typeface="楷体" panose="02010609060101010101" pitchFamily="49" charset="-122"/>
              </a:rPr>
              <a:t>用</a:t>
            </a:r>
            <a:r>
              <a:rPr lang="en-US" altLang="zh-CN" sz="2800">
                <a:latin typeface="+mn-ea"/>
                <a:cs typeface="楷体" panose="02010609060101010101" pitchFamily="49" charset="-122"/>
              </a:rPr>
              <a:t>4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个正方体搭一个立体图形，从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正面看到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的形状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如下</a:t>
            </a:r>
            <a:r>
              <a:rPr lang="en-US" altLang="zh-CN" sz="2800" smtClean="0">
                <a:latin typeface="+mn-ea"/>
                <a:cs typeface="楷体" panose="02010609060101010101" pitchFamily="49" charset="-122"/>
              </a:rPr>
              <a:t>,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你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能搭出这个立体图形吗？</a:t>
            </a:r>
            <a:endParaRPr lang="zh-CN" altLang="en-US" sz="2800" smtClean="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29" name="Picture 24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5028" y="2286216"/>
            <a:ext cx="1001713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28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259925" y="3398012"/>
            <a:ext cx="10017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正面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54" name="图片 53" title=""/>
          <p:cNvPicPr>
            <a:picLocks noChangeAspect="1" noChangeArrowheads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11100" y="4847738"/>
            <a:ext cx="7239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图片 54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21925" y="4833451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图片 55" title="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9687" y="5030301"/>
            <a:ext cx="72231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图片 56" title="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92925" y="5030301"/>
            <a:ext cx="72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图片 57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89687" y="4530238"/>
            <a:ext cx="722313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图片 58" title="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3000" y="5208101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0" name="组合 47" title=""/>
          <p:cNvGrpSpPr/>
          <p:nvPr>
            <p:custDataLst>
              <p:tags r:id="rId15"/>
            </p:custDataLst>
          </p:nvPr>
        </p:nvGrpSpPr>
        <p:grpSpPr>
          <a:xfrm>
            <a:off x="4032787" y="4530238"/>
            <a:ext cx="1227138" cy="1220788"/>
            <a:chOff x="2697179" y="4825887"/>
            <a:chExt cx="1226749" cy="1220925"/>
          </a:xfrm>
        </p:grpSpPr>
        <p:pic>
          <p:nvPicPr>
            <p:cNvPr id="61" name="图片 35" descr="1.png"/>
            <p:cNvPicPr>
              <a:picLocks noChangeAspect="1" noChangeArrowheads="1"/>
            </p:cNvPicPr>
            <p:nvPr>
              <p:custDataLst>
                <p:tags r:id="rId16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97179" y="532681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2" name="图片 36" descr="1.png"/>
            <p:cNvPicPr>
              <a:picLocks noChangeAspect="1" noChangeArrowheads="1"/>
            </p:cNvPicPr>
            <p:nvPr>
              <p:custDataLst>
                <p:tags r:id="rId17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01345" y="532681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3" name="图片 37" descr="1.png"/>
            <p:cNvPicPr>
              <a:picLocks noChangeAspect="1" noChangeArrowheads="1"/>
            </p:cNvPicPr>
            <p:nvPr>
              <p:custDataLst>
                <p:tags r:id="rId18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97179" y="482588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64" name="图片 63" title=""/>
          <p:cNvPicPr>
            <a:picLocks noChangeAspect="1" noChangeArrowheads="1"/>
          </p:cNvPicPr>
          <p:nvPr>
            <p:custDataLst>
              <p:tags r:id="rId1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61400" y="5211276"/>
            <a:ext cx="72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5" name="组合 48" title=""/>
          <p:cNvGrpSpPr/>
          <p:nvPr>
            <p:custDataLst>
              <p:tags r:id="rId20"/>
            </p:custDataLst>
          </p:nvPr>
        </p:nvGrpSpPr>
        <p:grpSpPr>
          <a:xfrm>
            <a:off x="5833012" y="4520713"/>
            <a:ext cx="1227138" cy="1220788"/>
            <a:chOff x="4497379" y="4816202"/>
            <a:chExt cx="1226749" cy="1220925"/>
          </a:xfrm>
        </p:grpSpPr>
        <p:pic>
          <p:nvPicPr>
            <p:cNvPr id="66" name="图片 39" descr="1.png"/>
            <p:cNvPicPr>
              <a:picLocks noChangeAspect="1" noChangeArrowheads="1"/>
            </p:cNvPicPr>
            <p:nvPr>
              <p:custDataLst>
                <p:tags r:id="rId21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7" name="图片 40" descr="1.png"/>
            <p:cNvPicPr>
              <a:picLocks noChangeAspect="1" noChangeArrowheads="1"/>
            </p:cNvPicPr>
            <p:nvPr>
              <p:custDataLst>
                <p:tags r:id="rId22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01545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8" name="图片 41" descr="1.png"/>
            <p:cNvPicPr>
              <a:picLocks noChangeAspect="1" noChangeArrowheads="1"/>
            </p:cNvPicPr>
            <p:nvPr>
              <p:custDataLst>
                <p:tags r:id="rId23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481620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69" name="组合 49" title=""/>
          <p:cNvGrpSpPr/>
          <p:nvPr>
            <p:custDataLst>
              <p:tags r:id="rId24"/>
            </p:custDataLst>
          </p:nvPr>
        </p:nvGrpSpPr>
        <p:grpSpPr>
          <a:xfrm>
            <a:off x="7633237" y="4525476"/>
            <a:ext cx="1227138" cy="1220787"/>
            <a:chOff x="6297579" y="4821535"/>
            <a:chExt cx="1226749" cy="1220925"/>
          </a:xfrm>
        </p:grpSpPr>
        <p:pic>
          <p:nvPicPr>
            <p:cNvPr id="70" name="图片 43" descr="1.png"/>
            <p:cNvPicPr>
              <a:picLocks noChangeAspect="1" noChangeArrowheads="1"/>
            </p:cNvPicPr>
            <p:nvPr>
              <p:custDataLst>
                <p:tags r:id="rId25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1" name="图片 44" descr="1.png"/>
            <p:cNvPicPr>
              <a:picLocks noChangeAspect="1" noChangeArrowheads="1"/>
            </p:cNvPicPr>
            <p:nvPr>
              <p:custDataLst>
                <p:tags r:id="rId26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01745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2" name="图片 45" descr="1.png"/>
            <p:cNvPicPr>
              <a:picLocks noChangeAspect="1" noChangeArrowheads="1"/>
            </p:cNvPicPr>
            <p:nvPr>
              <p:custDataLst>
                <p:tags r:id="rId27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4821535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custDataLst>
      <p:tags r:id="rId2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  <p:cond evt="onBegin" delay="0">
                          <p:tn val="33"/>
                        </p:cond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  <p:cond evt="onBegin" delay="0">
                          <p:tn val="45"/>
                        </p:cond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TextBox 2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759496" y="1097801"/>
            <a:ext cx="11226213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+mn-ea"/>
                <a:cs typeface="楷体" panose="02010609060101010101" pitchFamily="49" charset="-122"/>
              </a:rPr>
              <a:t>用</a:t>
            </a:r>
            <a:r>
              <a:rPr lang="en-US" altLang="zh-CN" sz="2800">
                <a:latin typeface="+mn-ea"/>
                <a:cs typeface="楷体" panose="02010609060101010101" pitchFamily="49" charset="-122"/>
              </a:rPr>
              <a:t>4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个正方体搭一个立体图形，从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正面和右面看到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的形状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如下</a:t>
            </a:r>
            <a:r>
              <a:rPr lang="en-US" altLang="zh-CN" sz="2800" smtClean="0">
                <a:latin typeface="+mn-ea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你能搭出这个立体图形吗？</a:t>
            </a:r>
            <a:endParaRPr lang="zh-CN" altLang="en-US" sz="2800" smtClean="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29" name="Picture 24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40514" y="2511038"/>
            <a:ext cx="1001713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4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53527" y="2511038"/>
            <a:ext cx="1081087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28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240514" y="3484176"/>
            <a:ext cx="10017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正面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sp>
        <p:nvSpPr>
          <p:cNvPr id="33" name="TextBox 29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4761464" y="3471476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右面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10" name="图片 9" title="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0543" y="5192810"/>
            <a:ext cx="7239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图片 11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1368" y="5178523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图片 12" title="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9130" y="5375373"/>
            <a:ext cx="72231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图片 13" title="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22368" y="5375373"/>
            <a:ext cx="72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图片 14" title=""/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9130" y="4875310"/>
            <a:ext cx="722313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图片 15" title=""/>
          <p:cNvPicPr>
            <a:picLocks noChangeAspect="1" noChangeArrowheads="1"/>
          </p:cNvPicPr>
          <p:nvPr>
            <p:custDataLst>
              <p:tags r:id="rId17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33099" y="5538091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7" name="组合 47" title=""/>
          <p:cNvGrpSpPr/>
          <p:nvPr>
            <p:custDataLst>
              <p:tags r:id="rId18"/>
            </p:custDataLst>
          </p:nvPr>
        </p:nvGrpSpPr>
        <p:grpSpPr>
          <a:xfrm>
            <a:off x="4162230" y="4875310"/>
            <a:ext cx="1227138" cy="1220788"/>
            <a:chOff x="2697179" y="4825887"/>
            <a:chExt cx="1226749" cy="1220925"/>
          </a:xfrm>
        </p:grpSpPr>
        <p:pic>
          <p:nvPicPr>
            <p:cNvPr id="18" name="图片 35" descr="1.png"/>
            <p:cNvPicPr>
              <a:picLocks noChangeAspect="1" noChangeArrowheads="1"/>
            </p:cNvPicPr>
            <p:nvPr>
              <p:custDataLst>
                <p:tags r:id="rId19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97179" y="532681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" name="图片 36" descr="1.png"/>
            <p:cNvPicPr>
              <a:picLocks noChangeAspect="1" noChangeArrowheads="1"/>
            </p:cNvPicPr>
            <p:nvPr>
              <p:custDataLst>
                <p:tags r:id="rId20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01345" y="532681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" name="图片 37" descr="1.png"/>
            <p:cNvPicPr>
              <a:picLocks noChangeAspect="1" noChangeArrowheads="1"/>
            </p:cNvPicPr>
            <p:nvPr>
              <p:custDataLst>
                <p:tags r:id="rId21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97179" y="482588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1" name="图片 20" title=""/>
          <p:cNvPicPr>
            <a:picLocks noChangeAspect="1" noChangeArrowheads="1"/>
          </p:cNvPicPr>
          <p:nvPr>
            <p:custDataLst>
              <p:tags r:id="rId2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90843" y="5556348"/>
            <a:ext cx="72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2" name="组合 48" title=""/>
          <p:cNvGrpSpPr/>
          <p:nvPr>
            <p:custDataLst>
              <p:tags r:id="rId23"/>
            </p:custDataLst>
          </p:nvPr>
        </p:nvGrpSpPr>
        <p:grpSpPr>
          <a:xfrm>
            <a:off x="5962455" y="4865785"/>
            <a:ext cx="1227138" cy="1220788"/>
            <a:chOff x="4497379" y="4816202"/>
            <a:chExt cx="1226749" cy="1220925"/>
          </a:xfrm>
        </p:grpSpPr>
        <p:pic>
          <p:nvPicPr>
            <p:cNvPr id="23" name="图片 39" descr="1.png"/>
            <p:cNvPicPr>
              <a:picLocks noChangeAspect="1" noChangeArrowheads="1"/>
            </p:cNvPicPr>
            <p:nvPr>
              <p:custDataLst>
                <p:tags r:id="rId24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" name="图片 40" descr="1.png"/>
            <p:cNvPicPr>
              <a:picLocks noChangeAspect="1" noChangeArrowheads="1"/>
            </p:cNvPicPr>
            <p:nvPr>
              <p:custDataLst>
                <p:tags r:id="rId25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01545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5" name="图片 41" descr="1.png"/>
            <p:cNvPicPr>
              <a:picLocks noChangeAspect="1" noChangeArrowheads="1"/>
            </p:cNvPicPr>
            <p:nvPr>
              <p:custDataLst>
                <p:tags r:id="rId26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481620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6" name="组合 25" title=""/>
          <p:cNvGrpSpPr/>
          <p:nvPr>
            <p:custDataLst>
              <p:tags r:id="rId27"/>
            </p:custDataLst>
          </p:nvPr>
        </p:nvGrpSpPr>
        <p:grpSpPr>
          <a:xfrm>
            <a:off x="7762680" y="4870548"/>
            <a:ext cx="1227138" cy="1220787"/>
            <a:chOff x="6297579" y="4821535"/>
            <a:chExt cx="1226749" cy="1220925"/>
          </a:xfrm>
        </p:grpSpPr>
        <p:pic>
          <p:nvPicPr>
            <p:cNvPr id="27" name="图片 43" descr="1.png"/>
            <p:cNvPicPr>
              <a:picLocks noChangeAspect="1" noChangeArrowheads="1"/>
            </p:cNvPicPr>
            <p:nvPr>
              <p:custDataLst>
                <p:tags r:id="rId28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图片 44" descr="1.png"/>
            <p:cNvPicPr>
              <a:picLocks noChangeAspect="1" noChangeArrowheads="1"/>
            </p:cNvPicPr>
            <p:nvPr>
              <p:custDataLst>
                <p:tags r:id="rId29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01745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6" name="图片 45" descr="1.png"/>
            <p:cNvPicPr>
              <a:picLocks noChangeAspect="1" noChangeArrowheads="1"/>
            </p:cNvPicPr>
            <p:nvPr>
              <p:custDataLst>
                <p:tags r:id="rId30"/>
              </p:custDataLst>
            </p:nvPr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4821535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" name="Picture 2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1"/>
          <a:stretch>
            <a:fillRect/>
          </a:stretch>
        </p:blipFill>
        <p:spPr>
          <a:xfrm flipH="1">
            <a:off x="11633200" y="121031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3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  <p:cond evt="onBegin" delay="0">
                          <p:tn val="53"/>
                        </p:cond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2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TextBox 2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19796" y="1116216"/>
            <a:ext cx="11393134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+mn-ea"/>
                <a:cs typeface="楷体" panose="02010609060101010101" pitchFamily="49" charset="-122"/>
              </a:rPr>
              <a:t>用</a:t>
            </a:r>
            <a:r>
              <a:rPr lang="en-US" altLang="zh-CN" sz="2800">
                <a:latin typeface="+mn-ea"/>
                <a:cs typeface="楷体" panose="02010609060101010101" pitchFamily="49" charset="-122"/>
              </a:rPr>
              <a:t>4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个正方体搭一个立体图形，从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正面、右面和上面看到</a:t>
            </a:r>
            <a:r>
              <a:rPr lang="zh-CN" altLang="en-US" sz="2800">
                <a:latin typeface="+mn-ea"/>
                <a:cs typeface="楷体" panose="02010609060101010101" pitchFamily="49" charset="-122"/>
              </a:rPr>
              <a:t>的形状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如下</a:t>
            </a:r>
            <a:r>
              <a:rPr lang="en-US" altLang="zh-CN" sz="2800" smtClean="0">
                <a:latin typeface="+mn-ea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你能搭出这个立体图形吗？</a:t>
            </a:r>
            <a:endParaRPr lang="zh-CN" altLang="en-US" sz="2800" smtClean="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29" name="Picture 24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0814" y="2529453"/>
            <a:ext cx="1001713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" name="Picture 24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13827" y="2529453"/>
            <a:ext cx="1081087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24" title="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6214" y="2529453"/>
            <a:ext cx="1023938" cy="973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Box 28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100814" y="3502591"/>
            <a:ext cx="10017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正面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sp>
        <p:nvSpPr>
          <p:cNvPr id="33" name="TextBox 29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621764" y="3489891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右面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sp>
        <p:nvSpPr>
          <p:cNvPr id="34" name="TextBox 30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7245902" y="3502591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+mn-ea"/>
                <a:cs typeface="楷体" panose="02010609060101010101" pitchFamily="49" charset="-122"/>
              </a:rPr>
              <a:t>上面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10" name="图片 9" title=""/>
          <p:cNvPicPr>
            <a:picLocks noChangeAspect="1" noChangeArrowheads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00843" y="5211225"/>
            <a:ext cx="72390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图片 11" title=""/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11668" y="5196938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3" name="组合 48" title=""/>
          <p:cNvGrpSpPr/>
          <p:nvPr>
            <p:custDataLst>
              <p:tags r:id="rId17"/>
            </p:custDataLst>
          </p:nvPr>
        </p:nvGrpSpPr>
        <p:grpSpPr>
          <a:xfrm>
            <a:off x="5822755" y="4884200"/>
            <a:ext cx="1227138" cy="1220788"/>
            <a:chOff x="4497379" y="4816202"/>
            <a:chExt cx="1226749" cy="1220925"/>
          </a:xfrm>
        </p:grpSpPr>
        <p:pic>
          <p:nvPicPr>
            <p:cNvPr id="14" name="图片 39" descr="1.png"/>
            <p:cNvPicPr>
              <a:picLocks noChangeAspect="1" noChangeArrowheads="1"/>
            </p:cNvPicPr>
            <p:nvPr>
              <p:custDataLst>
                <p:tags r:id="rId18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图片 40" descr="1.png"/>
            <p:cNvPicPr>
              <a:picLocks noChangeAspect="1" noChangeArrowheads="1"/>
            </p:cNvPicPr>
            <p:nvPr>
              <p:custDataLst>
                <p:tags r:id="rId19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001545" y="5317127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图片 41" descr="1.png"/>
            <p:cNvPicPr>
              <a:picLocks noChangeAspect="1" noChangeArrowheads="1"/>
            </p:cNvPicPr>
            <p:nvPr>
              <p:custDataLst>
                <p:tags r:id="rId20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497379" y="4816202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7" name="组合 16" title=""/>
          <p:cNvGrpSpPr/>
          <p:nvPr>
            <p:custDataLst>
              <p:tags r:id="rId21"/>
            </p:custDataLst>
          </p:nvPr>
        </p:nvGrpSpPr>
        <p:grpSpPr>
          <a:xfrm>
            <a:off x="7622980" y="4888963"/>
            <a:ext cx="1227138" cy="1220787"/>
            <a:chOff x="6297579" y="4821535"/>
            <a:chExt cx="1226749" cy="1220925"/>
          </a:xfrm>
        </p:grpSpPr>
        <p:pic>
          <p:nvPicPr>
            <p:cNvPr id="18" name="图片 43" descr="1.png"/>
            <p:cNvPicPr>
              <a:picLocks noChangeAspect="1" noChangeArrowheads="1"/>
            </p:cNvPicPr>
            <p:nvPr>
              <p:custDataLst>
                <p:tags r:id="rId22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" name="图片 44" descr="1.png"/>
            <p:cNvPicPr>
              <a:picLocks noChangeAspect="1" noChangeArrowheads="1"/>
            </p:cNvPicPr>
            <p:nvPr>
              <p:custDataLst>
                <p:tags r:id="rId23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01745" y="5322460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" name="图片 45" descr="1.png"/>
            <p:cNvPicPr>
              <a:picLocks noChangeAspect="1" noChangeArrowheads="1"/>
            </p:cNvPicPr>
            <p:nvPr>
              <p:custDataLst>
                <p:tags r:id="rId24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297579" y="4821535"/>
              <a:ext cx="722583" cy="720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custDataLst>
      <p:tags r:id="rId2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2" grpId="0"/>
      <p:bldP spid="33" grpId="0"/>
      <p:bldP spid="3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" name="TextBox 2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619796" y="1097166"/>
            <a:ext cx="11226213" cy="1383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笑笑用</a:t>
            </a:r>
            <a:r>
              <a:rPr lang="en-US" altLang="zh-CN" sz="2800" smtClean="0">
                <a:latin typeface="+mn-ea"/>
                <a:cs typeface="楷体" panose="02010609060101010101" pitchFamily="49" charset="-122"/>
              </a:rPr>
              <a:t>4</a:t>
            </a:r>
            <a:r>
              <a:rPr lang="zh-CN" altLang="en-US" sz="2800" smtClean="0">
                <a:latin typeface="+mn-ea"/>
                <a:cs typeface="楷体" panose="02010609060101010101" pitchFamily="49" charset="-122"/>
              </a:rPr>
              <a:t>个正方体搭了一个立体图形，从正面、右面和上面看到的形状如下，请你动手搭一搭。</a:t>
            </a:r>
            <a:r>
              <a:rPr lang="en-US" altLang="zh-CN" sz="2800" smtClean="0">
                <a:latin typeface="+mn-ea"/>
                <a:cs typeface="楷体" panose="02010609060101010101" pitchFamily="49" charset="-122"/>
              </a:rPr>
              <a:t>	</a:t>
            </a:r>
            <a:endParaRPr lang="zh-CN" altLang="en-US" sz="2800">
              <a:latin typeface="+mn-ea"/>
              <a:cs typeface="楷体" panose="02010609060101010101" pitchFamily="49" charset="-122"/>
            </a:endParaRPr>
          </a:p>
        </p:txBody>
      </p:sp>
      <p:pic>
        <p:nvPicPr>
          <p:cNvPr id="36" name="图片 47" title="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28172" y="2358971"/>
            <a:ext cx="5961063" cy="146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TextBox 48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891647" y="3835346"/>
            <a:ext cx="1001713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正面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0" name="TextBox 49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484035" y="3822646"/>
            <a:ext cx="1001712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右面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1" name="TextBox 53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8220885" y="3835346"/>
            <a:ext cx="100012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上面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pic>
        <p:nvPicPr>
          <p:cNvPr id="43" name="图片 42" title="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7385" y="5527621"/>
            <a:ext cx="72231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" name="图片 43" title="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8972" y="5027558"/>
            <a:ext cx="72231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图片 44" title="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18972" y="4529083"/>
            <a:ext cx="722313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图片 45" title="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52285" y="5686371"/>
            <a:ext cx="722312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7" grpId="0"/>
      <p:bldP spid="40" grpId="0"/>
      <p:bldP spid="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https://d.book118.com/548050062072006047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721"/>
</p:tagLst>
</file>

<file path=ppt/tags/tag2.xml><?xml version="1.0" encoding="utf-8"?>
<p:tagLst xmlns:p="http://schemas.openxmlformats.org/presentationml/2006/main">
  <p:tag name="AS_UNIQUEID" val="1722"/>
</p:tagLst>
</file>

<file path=ppt/tags/tag3.xml><?xml version="1.0" encoding="utf-8"?>
<p:tagLst xmlns:p="http://schemas.openxmlformats.org/presentationml/2006/main">
  <p:tag name="AS_UNIQUEID" val="1723"/>
</p:tagLst>
</file>

<file path=ppt/tags/tag4.xml><?xml version="1.0" encoding="utf-8"?>
<p:tagLst xmlns:p="http://schemas.openxmlformats.org/presentationml/2006/main">
  <p:tag name="AS_UNIQUEID" val="1724"/>
</p:tagLst>
</file>

<file path=ppt/tags/tag5.xml><?xml version="1.0" encoding="utf-8"?>
<p:tagLst xmlns:p="http://schemas.openxmlformats.org/presentationml/2006/main">
  <p:tag name="AS_UNIQUEID" val="1725"/>
</p:tagLst>
</file>

<file path=ppt/tags/tag6.xml><?xml version="1.0" encoding="utf-8"?>
<p:tagLst xmlns:p="http://schemas.openxmlformats.org/presentationml/2006/main">
  <p:tag name="AS_UNIQUEID" val="1726"/>
</p:tagLst>
</file>

<file path=ppt/tags/tag7.xml><?xml version="1.0" encoding="utf-8"?>
<p:tagLst xmlns:p="http://schemas.openxmlformats.org/presentationml/2006/main">
  <p:tag name="AS_UNIQUEID" val="1727"/>
</p:tagLst>
</file>

<file path=ppt/tags/tag8.xml><?xml version="1.0" encoding="utf-8"?>
<p:tagLst xmlns:p="http://schemas.openxmlformats.org/presentationml/2006/main">
  <p:tag name="AS_UNIQUEID" val="1728"/>
</p:tagLst>
</file>

<file path=ppt/tags/tag9.xml><?xml version="1.0" encoding="utf-8"?>
<p:tagLst xmlns:p="http://schemas.openxmlformats.org/presentationml/2006/main">
  <p:tag name="AS_UNIQUEID" val="1729"/>
</p:tagLst>
</file>

<file path=ppt/tags/tag10.xml><?xml version="1.0" encoding="utf-8"?>
<p:tagLst xmlns:p="http://schemas.openxmlformats.org/presentationml/2006/main">
  <p:tag name="AS_UNIQUEID" val="1730"/>
</p:tagLst>
</file>

<file path=ppt/tags/tag11.xml><?xml version="1.0" encoding="utf-8"?>
<p:tagLst xmlns:p="http://schemas.openxmlformats.org/presentationml/2006/main">
  <p:tag name="AS_UNIQUEID" val="1731"/>
</p:tagLst>
</file>

<file path=ppt/tags/tag12.xml><?xml version="1.0" encoding="utf-8"?>
<p:tagLst xmlns:p="http://schemas.openxmlformats.org/presentationml/2006/main">
  <p:tag name="AS_UNIQUEID" val="1732"/>
</p:tagLst>
</file>

<file path=ppt/tags/tag13.xml><?xml version="1.0" encoding="utf-8"?>
<p:tagLst xmlns:p="http://schemas.openxmlformats.org/presentationml/2006/main">
  <p:tag name="AS_UNIQUEID" val="1733"/>
</p:tagLst>
</file>

<file path=ppt/tags/tag14.xml><?xml version="1.0" encoding="utf-8"?>
<p:tagLst xmlns:p="http://schemas.openxmlformats.org/presentationml/2006/main">
  <p:tag name="AS_UNIQUEID" val="1734"/>
</p:tagLst>
</file>

<file path=ppt/tags/tag15.xml><?xml version="1.0" encoding="utf-8"?>
<p:tagLst xmlns:p="http://schemas.openxmlformats.org/presentationml/2006/main">
  <p:tag name="AS_UNIQUEID" val="1735"/>
</p:tagLst>
</file>

<file path=ppt/tags/tag16.xml><?xml version="1.0" encoding="utf-8"?>
<p:tagLst xmlns:p="http://schemas.openxmlformats.org/presentationml/2006/main">
  <p:tag name="AS_UNIQUEID" val="1736"/>
</p:tagLst>
</file>

<file path=ppt/tags/tag17.xml><?xml version="1.0" encoding="utf-8"?>
<p:tagLst xmlns:p="http://schemas.openxmlformats.org/presentationml/2006/main">
  <p:tag name="AS_UNIQUEID" val="1737"/>
</p:tagLst>
</file>

<file path=ppt/tags/tag18.xml><?xml version="1.0" encoding="utf-8"?>
<p:tagLst xmlns:p="http://schemas.openxmlformats.org/presentationml/2006/main">
  <p:tag name="AS_UNIQUEID" val="1738"/>
</p:tagLst>
</file>

<file path=ppt/tags/tag19.xml><?xml version="1.0" encoding="utf-8"?>
<p:tagLst xmlns:p="http://schemas.openxmlformats.org/presentationml/2006/main">
  <p:tag name="AS_UNIQUEID" val="1739"/>
</p:tagLst>
</file>

<file path=ppt/tags/tag20.xml><?xml version="1.0" encoding="utf-8"?>
<p:tagLst xmlns:p="http://schemas.openxmlformats.org/presentationml/2006/main">
  <p:tag name="AS_UNIQUEID" val="1740"/>
</p:tagLst>
</file>

<file path=ppt/tags/tag21.xml><?xml version="1.0" encoding="utf-8"?>
<p:tagLst xmlns:p="http://schemas.openxmlformats.org/presentationml/2006/main">
  <p:tag name="AS_UNIQUEID" val="1741"/>
</p:tagLst>
</file>

<file path=ppt/tags/tag22.xml><?xml version="1.0" encoding="utf-8"?>
<p:tagLst xmlns:p="http://schemas.openxmlformats.org/presentationml/2006/main">
  <p:tag name="AS_UNIQUEID" val="1742"/>
</p:tagLst>
</file>

<file path=ppt/tags/tag23.xml><?xml version="1.0" encoding="utf-8"?>
<p:tagLst xmlns:p="http://schemas.openxmlformats.org/presentationml/2006/main">
  <p:tag name="AS_UNIQUEID" val="1743"/>
</p:tagLst>
</file>

<file path=ppt/tags/tag24.xml><?xml version="1.0" encoding="utf-8"?>
<p:tagLst xmlns:p="http://schemas.openxmlformats.org/presentationml/2006/main">
  <p:tag name="AS_UNIQUEID" val="1744"/>
</p:tagLst>
</file>

<file path=ppt/tags/tag25.xml><?xml version="1.0" encoding="utf-8"?>
<p:tagLst xmlns:p="http://schemas.openxmlformats.org/presentationml/2006/main">
  <p:tag name="AS_UNIQUEID" val="1745"/>
</p:tagLst>
</file>

<file path=ppt/tags/tag26.xml><?xml version="1.0" encoding="utf-8"?>
<p:tagLst xmlns:p="http://schemas.openxmlformats.org/presentationml/2006/main">
  <p:tag name="AS_UNIQUEID" val="1746"/>
</p:tagLst>
</file>

<file path=ppt/tags/tag27.xml><?xml version="1.0" encoding="utf-8"?>
<p:tagLst xmlns:p="http://schemas.openxmlformats.org/presentationml/2006/main">
  <p:tag name="AS_UNIQUEID" val="1747"/>
</p:tagLst>
</file>

<file path=ppt/tags/tag28.xml><?xml version="1.0" encoding="utf-8"?>
<p:tagLst xmlns:p="http://schemas.openxmlformats.org/presentationml/2006/main">
  <p:tag name="AS_UNIQUEID" val="1748"/>
</p:tagLst>
</file>

<file path=ppt/tags/tag29.xml><?xml version="1.0" encoding="utf-8"?>
<p:tagLst xmlns:p="http://schemas.openxmlformats.org/presentationml/2006/main">
  <p:tag name="AS_UNIQUEID" val="1749"/>
</p:tagLst>
</file>

<file path=ppt/tags/tag30.xml><?xml version="1.0" encoding="utf-8"?>
<p:tagLst xmlns:p="http://schemas.openxmlformats.org/presentationml/2006/main">
  <p:tag name="AS_UNIQUEID" val="1750"/>
</p:tagLst>
</file>

<file path=ppt/tags/tag31.xml><?xml version="1.0" encoding="utf-8"?>
<p:tagLst xmlns:p="http://schemas.openxmlformats.org/presentationml/2006/main">
  <p:tag name="AS_UNIQUEID" val="1751"/>
</p:tagLst>
</file>

<file path=ppt/tags/tag32.xml><?xml version="1.0" encoding="utf-8"?>
<p:tagLst xmlns:p="http://schemas.openxmlformats.org/presentationml/2006/main">
  <p:tag name="AS_UNIQUEID" val="1752"/>
</p:tagLst>
</file>

<file path=ppt/tags/tag33.xml><?xml version="1.0" encoding="utf-8"?>
<p:tagLst xmlns:p="http://schemas.openxmlformats.org/presentationml/2006/main">
  <p:tag name="AS_UNIQUEID" val="1753"/>
</p:tagLst>
</file>

<file path=ppt/tags/tag34.xml><?xml version="1.0" encoding="utf-8"?>
<p:tagLst xmlns:p="http://schemas.openxmlformats.org/presentationml/2006/main">
  <p:tag name="AS_UNIQUEID" val="1754"/>
</p:tagLst>
</file>

<file path=ppt/tags/tag35.xml><?xml version="1.0" encoding="utf-8"?>
<p:tagLst xmlns:p="http://schemas.openxmlformats.org/presentationml/2006/main">
  <p:tag name="AS_UNIQUEID" val="1755"/>
</p:tagLst>
</file>

<file path=ppt/tags/tag36.xml><?xml version="1.0" encoding="utf-8"?>
<p:tagLst xmlns:p="http://schemas.openxmlformats.org/presentationml/2006/main">
  <p:tag name="AS_UNIQUEID" val="1756"/>
</p:tagLst>
</file>

<file path=ppt/tags/tag37.xml><?xml version="1.0" encoding="utf-8"?>
<p:tagLst xmlns:p="http://schemas.openxmlformats.org/presentationml/2006/main">
  <p:tag name="AS_UNIQUEID" val="1757"/>
</p:tagLst>
</file>

<file path=ppt/tags/tag38.xml><?xml version="1.0" encoding="utf-8"?>
<p:tagLst xmlns:p="http://schemas.openxmlformats.org/presentationml/2006/main">
  <p:tag name="AS_UNIQUEID" val="1758"/>
</p:tagLst>
</file>

<file path=ppt/tags/tag39.xml><?xml version="1.0" encoding="utf-8"?>
<p:tagLst xmlns:p="http://schemas.openxmlformats.org/presentationml/2006/main">
  <p:tag name="AS_UNIQUEID" val="1759"/>
</p:tagLst>
</file>

<file path=ppt/tags/tag40.xml><?xml version="1.0" encoding="utf-8"?>
<p:tagLst xmlns:p="http://schemas.openxmlformats.org/presentationml/2006/main">
  <p:tag name="AS_UNIQUEID" val="1760"/>
</p:tagLst>
</file>

<file path=ppt/tags/tag41.xml><?xml version="1.0" encoding="utf-8"?>
<p:tagLst xmlns:p="http://schemas.openxmlformats.org/presentationml/2006/main">
  <p:tag name="AS_UNIQUEID" val="1761"/>
</p:tagLst>
</file>

<file path=ppt/tags/tag42.xml><?xml version="1.0" encoding="utf-8"?>
<p:tagLst xmlns:p="http://schemas.openxmlformats.org/presentationml/2006/main">
  <p:tag name="AS_UNIQUEID" val="1762"/>
</p:tagLst>
</file>

<file path=ppt/tags/tag43.xml><?xml version="1.0" encoding="utf-8"?>
<p:tagLst xmlns:p="http://schemas.openxmlformats.org/presentationml/2006/main">
  <p:tag name="AS_UNIQUEID" val="1763"/>
</p:tagLst>
</file>

<file path=ppt/tags/tag44.xml><?xml version="1.0" encoding="utf-8"?>
<p:tagLst xmlns:p="http://schemas.openxmlformats.org/presentationml/2006/main">
  <p:tag name="AS_UNIQUEID" val="1764"/>
</p:tagLst>
</file>

<file path=ppt/tags/tag45.xml><?xml version="1.0" encoding="utf-8"?>
<p:tagLst xmlns:p="http://schemas.openxmlformats.org/presentationml/2006/main">
  <p:tag name="AS_UNIQUEID" val="1765"/>
</p:tagLst>
</file>

<file path=ppt/tags/tag46.xml><?xml version="1.0" encoding="utf-8"?>
<p:tagLst xmlns:p="http://schemas.openxmlformats.org/presentationml/2006/main">
  <p:tag name="AS_UNIQUEID" val="1766"/>
</p:tagLst>
</file>

<file path=ppt/tags/tag47.xml><?xml version="1.0" encoding="utf-8"?>
<p:tagLst xmlns:p="http://schemas.openxmlformats.org/presentationml/2006/main">
  <p:tag name="AS_UNIQUEID" val="1767"/>
</p:tagLst>
</file>

<file path=ppt/tags/tag48.xml><?xml version="1.0" encoding="utf-8"?>
<p:tagLst xmlns:p="http://schemas.openxmlformats.org/presentationml/2006/main">
  <p:tag name="AS_UNIQUEID" val="1768"/>
</p:tagLst>
</file>

<file path=ppt/tags/tag49.xml><?xml version="1.0" encoding="utf-8"?>
<p:tagLst xmlns:p="http://schemas.openxmlformats.org/presentationml/2006/main">
  <p:tag name="AS_UNIQUEID" val="1769"/>
</p:tagLst>
</file>

<file path=ppt/tags/tag50.xml><?xml version="1.0" encoding="utf-8"?>
<p:tagLst xmlns:p="http://schemas.openxmlformats.org/presentationml/2006/main">
  <p:tag name="AS_UNIQUEID" val="1770"/>
</p:tagLst>
</file>

<file path=ppt/tags/tag51.xml><?xml version="1.0" encoding="utf-8"?>
<p:tagLst xmlns:p="http://schemas.openxmlformats.org/presentationml/2006/main">
  <p:tag name="AS_UNIQUEID" val="1771"/>
</p:tagLst>
</file>

<file path=ppt/tags/tag52.xml><?xml version="1.0" encoding="utf-8"?>
<p:tagLst xmlns:p="http://schemas.openxmlformats.org/presentationml/2006/main">
  <p:tag name="AS_UNIQUEID" val="1772"/>
</p:tagLst>
</file>

<file path=ppt/tags/tag53.xml><?xml version="1.0" encoding="utf-8"?>
<p:tagLst xmlns:p="http://schemas.openxmlformats.org/presentationml/2006/main">
  <p:tag name="AS_UNIQUEID" val="1773"/>
</p:tagLst>
</file>

<file path=ppt/tags/tag54.xml><?xml version="1.0" encoding="utf-8"?>
<p:tagLst xmlns:p="http://schemas.openxmlformats.org/presentationml/2006/main">
  <p:tag name="AS_UNIQUEID" val="1774"/>
</p:tagLst>
</file>

<file path=ppt/tags/tag55.xml><?xml version="1.0" encoding="utf-8"?>
<p:tagLst xmlns:p="http://schemas.openxmlformats.org/presentationml/2006/main">
  <p:tag name="AS_UNIQUEID" val="1775"/>
</p:tagLst>
</file>

<file path=ppt/tags/tag56.xml><?xml version="1.0" encoding="utf-8"?>
<p:tagLst xmlns:p="http://schemas.openxmlformats.org/presentationml/2006/main">
  <p:tag name="AS_UNIQUEID" val="1776"/>
</p:tagLst>
</file>

<file path=ppt/tags/tag57.xml><?xml version="1.0" encoding="utf-8"?>
<p:tagLst xmlns:p="http://schemas.openxmlformats.org/presentationml/2006/main">
  <p:tag name="AS_UNIQUEID" val="1777"/>
</p:tagLst>
</file>

<file path=ppt/tags/tag58.xml><?xml version="1.0" encoding="utf-8"?>
<p:tagLst xmlns:p="http://schemas.openxmlformats.org/presentationml/2006/main">
  <p:tag name="AS_UNIQUEID" val="1778"/>
</p:tagLst>
</file>

<file path=ppt/tags/tag59.xml><?xml version="1.0" encoding="utf-8"?>
<p:tagLst xmlns:p="http://schemas.openxmlformats.org/presentationml/2006/main">
  <p:tag name="AS_UNIQUEID" val="1779"/>
</p:tagLst>
</file>

<file path=ppt/tags/tag60.xml><?xml version="1.0" encoding="utf-8"?>
<p:tagLst xmlns:p="http://schemas.openxmlformats.org/presentationml/2006/main">
  <p:tag name="AS_UNIQUEID" val="1780"/>
</p:tagLst>
</file>

<file path=ppt/tags/tag61.xml><?xml version="1.0" encoding="utf-8"?>
<p:tagLst xmlns:p="http://schemas.openxmlformats.org/presentationml/2006/main">
  <p:tag name="AS_UNIQUEID" val="1781"/>
</p:tagLst>
</file>

<file path=ppt/tags/tag62.xml><?xml version="1.0" encoding="utf-8"?>
<p:tagLst xmlns:p="http://schemas.openxmlformats.org/presentationml/2006/main">
  <p:tag name="AS_UNIQUEID" val="1782"/>
</p:tagLst>
</file>

<file path=ppt/tags/tag63.xml><?xml version="1.0" encoding="utf-8"?>
<p:tagLst xmlns:p="http://schemas.openxmlformats.org/presentationml/2006/main">
  <p:tag name="AS_UNIQUEID" val="1783"/>
</p:tagLst>
</file>

<file path=ppt/tags/tag64.xml><?xml version="1.0" encoding="utf-8"?>
<p:tagLst xmlns:p="http://schemas.openxmlformats.org/presentationml/2006/main">
  <p:tag name="AS_UNIQUEID" val="1784"/>
</p:tagLst>
</file>

<file path=ppt/tags/tag65.xml><?xml version="1.0" encoding="utf-8"?>
<p:tagLst xmlns:p="http://schemas.openxmlformats.org/presentationml/2006/main">
  <p:tag name="AS_UNIQUEID" val="1785"/>
</p:tagLst>
</file>

<file path=ppt/tags/tag66.xml><?xml version="1.0" encoding="utf-8"?>
<p:tagLst xmlns:p="http://schemas.openxmlformats.org/presentationml/2006/main">
  <p:tag name="AS_UNIQUEID" val="1786"/>
</p:tagLst>
</file>

<file path=ppt/tags/tag67.xml><?xml version="1.0" encoding="utf-8"?>
<p:tagLst xmlns:p="http://schemas.openxmlformats.org/presentationml/2006/main">
  <p:tag name="AS_UNIQUEID" val="1787"/>
</p:tagLst>
</file>

<file path=ppt/tags/tag68.xml><?xml version="1.0" encoding="utf-8"?>
<p:tagLst xmlns:p="http://schemas.openxmlformats.org/presentationml/2006/main">
  <p:tag name="AS_UNIQUEID" val="1788"/>
</p:tagLst>
</file>

<file path=ppt/tags/tag69.xml><?xml version="1.0" encoding="utf-8"?>
<p:tagLst xmlns:p="http://schemas.openxmlformats.org/presentationml/2006/main">
  <p:tag name="AS_UNIQUEID" val="1789"/>
</p:tagLst>
</file>

<file path=ppt/tags/tag70.xml><?xml version="1.0" encoding="utf-8"?>
<p:tagLst xmlns:p="http://schemas.openxmlformats.org/presentationml/2006/main">
  <p:tag name="AS_UNIQUEID" val="1790"/>
</p:tagLst>
</file>

<file path=ppt/tags/tag71.xml><?xml version="1.0" encoding="utf-8"?>
<p:tagLst xmlns:p="http://schemas.openxmlformats.org/presentationml/2006/main">
  <p:tag name="AS_UNIQUEID" val="1791"/>
</p:tagLst>
</file>

<file path=ppt/tags/tag72.xml><?xml version="1.0" encoding="utf-8"?>
<p:tagLst xmlns:p="http://schemas.openxmlformats.org/presentationml/2006/main">
  <p:tag name="AS_UNIQUEID" val="1792"/>
</p:tagLst>
</file>

<file path=ppt/tags/tag73.xml><?xml version="1.0" encoding="utf-8"?>
<p:tagLst xmlns:p="http://schemas.openxmlformats.org/presentationml/2006/main">
  <p:tag name="AS_UNIQUEID" val="1793"/>
</p:tagLst>
</file>

<file path=ppt/tags/tag74.xml><?xml version="1.0" encoding="utf-8"?>
<p:tagLst xmlns:p="http://schemas.openxmlformats.org/presentationml/2006/main">
  <p:tag name="AS_UNIQUEID" val="1794"/>
</p:tagLst>
</file>

<file path=ppt/tags/tag75.xml><?xml version="1.0" encoding="utf-8"?>
<p:tagLst xmlns:p="http://schemas.openxmlformats.org/presentationml/2006/main">
  <p:tag name="AS_UNIQUEID" val="1795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1161"/>
</p:tagLst>
</file>

<file path=ppt/tags/tag101.xml><?xml version="1.0" encoding="utf-8"?>
<p:tagLst xmlns:p="http://schemas.openxmlformats.org/presentationml/2006/main">
  <p:tag name="AS_UNIQUEID" val="264"/>
</p:tagLst>
</file>

<file path=ppt/tags/tag102.xml><?xml version="1.0" encoding="utf-8"?>
<p:tagLst xmlns:p="http://schemas.openxmlformats.org/presentationml/2006/main">
  <p:tag name="AS_UNIQUEID" val="265"/>
</p:tagLst>
</file>

<file path=ppt/tags/tag103.xml><?xml version="1.0" encoding="utf-8"?>
<p:tagLst xmlns:p="http://schemas.openxmlformats.org/presentationml/2006/main">
  <p:tag name="AS_UNIQUEID" val="266"/>
</p:tagLst>
</file>

<file path=ppt/tags/tag104.xml><?xml version="1.0" encoding="utf-8"?>
<p:tagLst xmlns:p="http://schemas.openxmlformats.org/presentationml/2006/main">
  <p:tag name="AS_UNIQUEID" val="1162"/>
</p:tagLst>
</file>

<file path=ppt/tags/tag105.xml><?xml version="1.0" encoding="utf-8"?>
<p:tagLst xmlns:p="http://schemas.openxmlformats.org/presentationml/2006/main">
  <p:tag name="AS_UNIQUEID" val="264"/>
</p:tagLst>
</file>

<file path=ppt/tags/tag106.xml><?xml version="1.0" encoding="utf-8"?>
<p:tagLst xmlns:p="http://schemas.openxmlformats.org/presentationml/2006/main">
  <p:tag name="AS_UNIQUEID" val="265"/>
</p:tagLst>
</file>

<file path=ppt/tags/tag107.xml><?xml version="1.0" encoding="utf-8"?>
<p:tagLst xmlns:p="http://schemas.openxmlformats.org/presentationml/2006/main">
  <p:tag name="AS_UNIQUEID" val="266"/>
</p:tagLst>
</file>

<file path=ppt/tags/tag108.xml><?xml version="1.0" encoding="utf-8"?>
<p:tagLst xmlns:p="http://schemas.openxmlformats.org/presentationml/2006/main">
  <p:tag name="AS_UNIQUEID" val="729"/>
</p:tagLst>
</file>

<file path=ppt/tags/tag109.xml><?xml version="1.0" encoding="utf-8"?>
<p:tagLst xmlns:p="http://schemas.openxmlformats.org/presentationml/2006/main">
  <p:tag name="AS_UNIQUEID" val="730"/>
</p:tagLst>
</file>

<file path=ppt/tags/tag110.xml><?xml version="1.0" encoding="utf-8"?>
<p:tagLst xmlns:p="http://schemas.openxmlformats.org/presentationml/2006/main">
  <p:tag name="AS_UNIQUEID" val="1163"/>
</p:tagLst>
</file>

<file path=ppt/tags/tag111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21.xml><?xml version="1.0" encoding="utf-8"?>
<p:tagLst xmlns:p="http://schemas.openxmlformats.org/presentationml/2006/main">
  <p:tag name="AS_UNIQUEID" val="1164"/>
</p:tagLst>
</file>

<file path=ppt/tags/tag122.xml><?xml version="1.0" encoding="utf-8"?>
<p:tagLst xmlns:p="http://schemas.openxmlformats.org/presentationml/2006/main">
  <p:tag name="AS_UNIQUEID" val="1165"/>
</p:tagLst>
</file>

<file path=ppt/tags/tag123.xml><?xml version="1.0" encoding="utf-8"?>
<p:tagLst xmlns:p="http://schemas.openxmlformats.org/presentationml/2006/main">
  <p:tag name="AS_UNIQUEID" val="1166"/>
</p:tagLst>
</file>

<file path=ppt/tags/tag124.xml><?xml version="1.0" encoding="utf-8"?>
<p:tagLst xmlns:p="http://schemas.openxmlformats.org/presentationml/2006/main">
  <p:tag name="AS_UNIQUEID" val="1167"/>
</p:tagLst>
</file>

<file path=ppt/tags/tag125.xml><?xml version="1.0" encoding="utf-8"?>
<p:tagLst xmlns:p="http://schemas.openxmlformats.org/presentationml/2006/main">
  <p:tag name="AS_UNIQUEID" val="1168"/>
</p:tagLst>
</file>

<file path=ppt/tags/tag126.xml><?xml version="1.0" encoding="utf-8"?>
<p:tagLst xmlns:p="http://schemas.openxmlformats.org/presentationml/2006/main">
  <p:tag name="AS_UNIQUEID" val="1169"/>
</p:tagLst>
</file>

<file path=ppt/tags/tag127.xml><?xml version="1.0" encoding="utf-8"?>
<p:tagLst xmlns:p="http://schemas.openxmlformats.org/presentationml/2006/main">
  <p:tag name="AS_UNIQUEID" val="1170"/>
</p:tagLst>
</file>

<file path=ppt/tags/tag128.xml><?xml version="1.0" encoding="utf-8"?>
<p:tagLst xmlns:p="http://schemas.openxmlformats.org/presentationml/2006/main">
  <p:tag name="AS_UNIQUEID" val="1171"/>
</p:tagLst>
</file>

<file path=ppt/tags/tag129.xml><?xml version="1.0" encoding="utf-8"?>
<p:tagLst xmlns:p="http://schemas.openxmlformats.org/presentationml/2006/main">
  <p:tag name="AS_UNIQUEID" val="1172"/>
</p:tagLst>
</file>

<file path=ppt/tags/tag130.xml><?xml version="1.0" encoding="utf-8"?>
<p:tagLst xmlns:p="http://schemas.openxmlformats.org/presentationml/2006/main">
  <p:tag name="AS_UNIQUEID" val="1173"/>
</p:tagLst>
</file>

<file path=ppt/tags/tag131.xml><?xml version="1.0" encoding="utf-8"?>
<p:tagLst xmlns:p="http://schemas.openxmlformats.org/presentationml/2006/main">
  <p:tag name="AS_UNIQUEID" val="1174"/>
</p:tagLst>
</file>

<file path=ppt/tags/tag132.xml><?xml version="1.0" encoding="utf-8"?>
<p:tagLst xmlns:p="http://schemas.openxmlformats.org/presentationml/2006/main">
  <p:tag name="AS_UNIQUEID" val="1175"/>
</p:tagLst>
</file>

<file path=ppt/tags/tag133.xml><?xml version="1.0" encoding="utf-8"?>
<p:tagLst xmlns:p="http://schemas.openxmlformats.org/presentationml/2006/main">
  <p:tag name="AS_UNIQUEID" val="1176"/>
</p:tagLst>
</file>

<file path=ppt/tags/tag134.xml><?xml version="1.0" encoding="utf-8"?>
<p:tagLst xmlns:p="http://schemas.openxmlformats.org/presentationml/2006/main">
  <p:tag name="AS_UNIQUEID" val="1177"/>
</p:tagLst>
</file>

<file path=ppt/tags/tag135.xml><?xml version="1.0" encoding="utf-8"?>
<p:tagLst xmlns:p="http://schemas.openxmlformats.org/presentationml/2006/main">
  <p:tag name="AS_UNIQUEID" val="1178"/>
</p:tagLst>
</file>

<file path=ppt/tags/tag136.xml><?xml version="1.0" encoding="utf-8"?>
<p:tagLst xmlns:p="http://schemas.openxmlformats.org/presentationml/2006/main">
  <p:tag name="AS_UNIQUEID" val="1179"/>
</p:tagLst>
</file>

<file path=ppt/tags/tag137.xml><?xml version="1.0" encoding="utf-8"?>
<p:tagLst xmlns:p="http://schemas.openxmlformats.org/presentationml/2006/main">
  <p:tag name="AS_UNIQUEID" val="1180"/>
</p:tagLst>
</file>

<file path=ppt/tags/tag138.xml><?xml version="1.0" encoding="utf-8"?>
<p:tagLst xmlns:p="http://schemas.openxmlformats.org/presentationml/2006/main">
  <p:tag name="AS_UNIQUEID" val="1181"/>
</p:tagLst>
</file>

<file path=ppt/tags/tag139.xml><?xml version="1.0" encoding="utf-8"?>
<p:tagLst xmlns:p="http://schemas.openxmlformats.org/presentationml/2006/main">
  <p:tag name="AS_UNIQUEID" val="1182"/>
</p:tagLst>
</file>

<file path=ppt/tags/tag140.xml><?xml version="1.0" encoding="utf-8"?>
<p:tagLst xmlns:p="http://schemas.openxmlformats.org/presentationml/2006/main">
  <p:tag name="AS_UNIQUEID" val="1183"/>
</p:tagLst>
</file>

<file path=ppt/tags/tag141.xml><?xml version="1.0" encoding="utf-8"?>
<p:tagLst xmlns:p="http://schemas.openxmlformats.org/presentationml/2006/main">
  <p:tag name="AS_UNIQUEID" val="1184"/>
</p:tagLst>
</file>

<file path=ppt/tags/tag142.xml><?xml version="1.0" encoding="utf-8"?>
<p:tagLst xmlns:p="http://schemas.openxmlformats.org/presentationml/2006/main">
  <p:tag name="AS_UNIQUEID" val="1185"/>
</p:tagLst>
</file>

<file path=ppt/tags/tag143.xml><?xml version="1.0" encoding="utf-8"?>
<p:tagLst xmlns:p="http://schemas.openxmlformats.org/presentationml/2006/main">
  <p:tag name="AS_UNIQUEID" val="1186"/>
</p:tagLst>
</file>

<file path=ppt/tags/tag144.xml><?xml version="1.0" encoding="utf-8"?>
<p:tagLst xmlns:p="http://schemas.openxmlformats.org/presentationml/2006/main">
  <p:tag name="AS_UNIQUEID" val="1187"/>
</p:tagLst>
</file>

<file path=ppt/tags/tag145.xml><?xml version="1.0" encoding="utf-8"?>
<p:tagLst xmlns:p="http://schemas.openxmlformats.org/presentationml/2006/main">
  <p:tag name="AS_UNIQUEID" val="1188"/>
</p:tagLst>
</file>

<file path=ppt/tags/tag146.xml><?xml version="1.0" encoding="utf-8"?>
<p:tagLst xmlns:p="http://schemas.openxmlformats.org/presentationml/2006/main">
  <p:tag name="AS_UNIQUEID" val="1189"/>
</p:tagLst>
</file>

<file path=ppt/tags/tag147.xml><?xml version="1.0" encoding="utf-8"?>
<p:tagLst xmlns:p="http://schemas.openxmlformats.org/presentationml/2006/main">
  <p:tag name="AS_UNIQUEID" val="1190"/>
</p:tagLst>
</file>

<file path=ppt/tags/tag148.xml><?xml version="1.0" encoding="utf-8"?>
<p:tagLst xmlns:p="http://schemas.openxmlformats.org/presentationml/2006/main">
  <p:tag name="AS_UNIQUEID" val="1191"/>
</p:tagLst>
</file>

<file path=ppt/tags/tag149.xml><?xml version="1.0" encoding="utf-8"?>
<p:tagLst xmlns:p="http://schemas.openxmlformats.org/presentationml/2006/main">
  <p:tag name="AS_UNIQUEID" val="1192"/>
</p:tagLst>
</file>

<file path=ppt/tags/tag150.xml><?xml version="1.0" encoding="utf-8"?>
<p:tagLst xmlns:p="http://schemas.openxmlformats.org/presentationml/2006/main">
  <p:tag name="AS_UNIQUEID" val="1193"/>
</p:tagLst>
</file>

<file path=ppt/tags/tag151.xml><?xml version="1.0" encoding="utf-8"?>
<p:tagLst xmlns:p="http://schemas.openxmlformats.org/presentationml/2006/main">
  <p:tag name="AS_UNIQUEID" val="1194"/>
</p:tagLst>
</file>

<file path=ppt/tags/tag152.xml><?xml version="1.0" encoding="utf-8"?>
<p:tagLst xmlns:p="http://schemas.openxmlformats.org/presentationml/2006/main">
  <p:tag name="AS_UNIQUEID" val="1195"/>
</p:tagLst>
</file>

<file path=ppt/tags/tag153.xml><?xml version="1.0" encoding="utf-8"?>
<p:tagLst xmlns:p="http://schemas.openxmlformats.org/presentationml/2006/main">
  <p:tag name="AS_UNIQUEID" val="1196"/>
</p:tagLst>
</file>

<file path=ppt/tags/tag154.xml><?xml version="1.0" encoding="utf-8"?>
<p:tagLst xmlns:p="http://schemas.openxmlformats.org/presentationml/2006/main">
  <p:tag name="AS_UNIQUEID" val="1197"/>
</p:tagLst>
</file>

<file path=ppt/tags/tag155.xml><?xml version="1.0" encoding="utf-8"?>
<p:tagLst xmlns:p="http://schemas.openxmlformats.org/presentationml/2006/main">
  <p:tag name="AS_UNIQUEID" val="1198"/>
</p:tagLst>
</file>

<file path=ppt/tags/tag156.xml><?xml version="1.0" encoding="utf-8"?>
<p:tagLst xmlns:p="http://schemas.openxmlformats.org/presentationml/2006/main">
  <p:tag name="AS_UNIQUEID" val="1199"/>
</p:tagLst>
</file>

<file path=ppt/tags/tag157.xml><?xml version="1.0" encoding="utf-8"?>
<p:tagLst xmlns:p="http://schemas.openxmlformats.org/presentationml/2006/main">
  <p:tag name="AS_UNIQUEID" val="1200"/>
</p:tagLst>
</file>

<file path=ppt/tags/tag158.xml><?xml version="1.0" encoding="utf-8"?>
<p:tagLst xmlns:p="http://schemas.openxmlformats.org/presentationml/2006/main">
  <p:tag name="AS_UNIQUEID" val="1201"/>
</p:tagLst>
</file>

<file path=ppt/tags/tag159.xml><?xml version="1.0" encoding="utf-8"?>
<p:tagLst xmlns:p="http://schemas.openxmlformats.org/presentationml/2006/main">
  <p:tag name="AS_UNIQUEID" val="1202"/>
</p:tagLst>
</file>

<file path=ppt/tags/tag160.xml><?xml version="1.0" encoding="utf-8"?>
<p:tagLst xmlns:p="http://schemas.openxmlformats.org/presentationml/2006/main">
  <p:tag name="AS_UNIQUEID" val="1203"/>
</p:tagLst>
</file>

<file path=ppt/tags/tag161.xml><?xml version="1.0" encoding="utf-8"?>
<p:tagLst xmlns:p="http://schemas.openxmlformats.org/presentationml/2006/main">
  <p:tag name="AS_UNIQUEID" val="1204"/>
</p:tagLst>
</file>

<file path=ppt/tags/tag162.xml><?xml version="1.0" encoding="utf-8"?>
<p:tagLst xmlns:p="http://schemas.openxmlformats.org/presentationml/2006/main">
  <p:tag name="AS_UNIQUEID" val="1205"/>
</p:tagLst>
</file>

<file path=ppt/tags/tag163.xml><?xml version="1.0" encoding="utf-8"?>
<p:tagLst xmlns:p="http://schemas.openxmlformats.org/presentationml/2006/main">
  <p:tag name="AS_UNIQUEID" val="1206"/>
</p:tagLst>
</file>

<file path=ppt/tags/tag164.xml><?xml version="1.0" encoding="utf-8"?>
<p:tagLst xmlns:p="http://schemas.openxmlformats.org/presentationml/2006/main">
  <p:tag name="AS_UNIQUEID" val="1207"/>
</p:tagLst>
</file>

<file path=ppt/tags/tag165.xml><?xml version="1.0" encoding="utf-8"?>
<p:tagLst xmlns:p="http://schemas.openxmlformats.org/presentationml/2006/main">
  <p:tag name="AS_UNIQUEID" val="1208"/>
</p:tagLst>
</file>

<file path=ppt/tags/tag166.xml><?xml version="1.0" encoding="utf-8"?>
<p:tagLst xmlns:p="http://schemas.openxmlformats.org/presentationml/2006/main">
  <p:tag name="AS_UNIQUEID" val="1209"/>
</p:tagLst>
</file>

<file path=ppt/tags/tag167.xml><?xml version="1.0" encoding="utf-8"?>
<p:tagLst xmlns:p="http://schemas.openxmlformats.org/presentationml/2006/main">
  <p:tag name="AS_UNIQUEID" val="1210"/>
</p:tagLst>
</file>

<file path=ppt/tags/tag168.xml><?xml version="1.0" encoding="utf-8"?>
<p:tagLst xmlns:p="http://schemas.openxmlformats.org/presentationml/2006/main">
  <p:tag name="AS_UNIQUEID" val="1211"/>
</p:tagLst>
</file>

<file path=ppt/tags/tag169.xml><?xml version="1.0" encoding="utf-8"?>
<p:tagLst xmlns:p="http://schemas.openxmlformats.org/presentationml/2006/main">
  <p:tag name="AS_UNIQUEID" val="1212"/>
</p:tagLst>
</file>

<file path=ppt/tags/tag170.xml><?xml version="1.0" encoding="utf-8"?>
<p:tagLst xmlns:p="http://schemas.openxmlformats.org/presentationml/2006/main">
  <p:tag name="AS_UNIQUEID" val="1213"/>
</p:tagLst>
</file>

<file path=ppt/tags/tag171.xml><?xml version="1.0" encoding="utf-8"?>
<p:tagLst xmlns:p="http://schemas.openxmlformats.org/presentationml/2006/main">
  <p:tag name="AS_UNIQUEID" val="1214"/>
</p:tagLst>
</file>

<file path=ppt/tags/tag172.xml><?xml version="1.0" encoding="utf-8"?>
<p:tagLst xmlns:p="http://schemas.openxmlformats.org/presentationml/2006/main">
  <p:tag name="AS_UNIQUEID" val="1215"/>
</p:tagLst>
</file>

<file path=ppt/tags/tag173.xml><?xml version="1.0" encoding="utf-8"?>
<p:tagLst xmlns:p="http://schemas.openxmlformats.org/presentationml/2006/main">
  <p:tag name="AS_UNIQUEID" val="1216"/>
</p:tagLst>
</file>

<file path=ppt/tags/tag174.xml><?xml version="1.0" encoding="utf-8"?>
<p:tagLst xmlns:p="http://schemas.openxmlformats.org/presentationml/2006/main">
  <p:tag name="AS_UNIQUEID" val="1217"/>
</p:tagLst>
</file>

<file path=ppt/tags/tag175.xml><?xml version="1.0" encoding="utf-8"?>
<p:tagLst xmlns:p="http://schemas.openxmlformats.org/presentationml/2006/main">
  <p:tag name="AS_UNIQUEID" val="1218"/>
</p:tagLst>
</file>

<file path=ppt/tags/tag176.xml><?xml version="1.0" encoding="utf-8"?>
<p:tagLst xmlns:p="http://schemas.openxmlformats.org/presentationml/2006/main">
  <p:tag name="AS_UNIQUEID" val="1219"/>
</p:tagLst>
</file>

<file path=ppt/tags/tag177.xml><?xml version="1.0" encoding="utf-8"?>
<p:tagLst xmlns:p="http://schemas.openxmlformats.org/presentationml/2006/main">
  <p:tag name="AS_UNIQUEID" val="1220"/>
</p:tagLst>
</file>

<file path=ppt/tags/tag178.xml><?xml version="1.0" encoding="utf-8"?>
<p:tagLst xmlns:p="http://schemas.openxmlformats.org/presentationml/2006/main">
  <p:tag name="AS_UNIQUEID" val="1221"/>
</p:tagLst>
</file>

<file path=ppt/tags/tag179.xml><?xml version="1.0" encoding="utf-8"?>
<p:tagLst xmlns:p="http://schemas.openxmlformats.org/presentationml/2006/main">
  <p:tag name="AS_UNIQUEID" val="1222"/>
</p:tagLst>
</file>

<file path=ppt/tags/tag180.xml><?xml version="1.0" encoding="utf-8"?>
<p:tagLst xmlns:p="http://schemas.openxmlformats.org/presentationml/2006/main">
  <p:tag name="AS_UNIQUEID" val="1223"/>
</p:tagLst>
</file>

<file path=ppt/tags/tag181.xml><?xml version="1.0" encoding="utf-8"?>
<p:tagLst xmlns:p="http://schemas.openxmlformats.org/presentationml/2006/main">
  <p:tag name="AS_UNIQUEID" val="1224"/>
</p:tagLst>
</file>

<file path=ppt/tags/tag182.xml><?xml version="1.0" encoding="utf-8"?>
<p:tagLst xmlns:p="http://schemas.openxmlformats.org/presentationml/2006/main">
  <p:tag name="AS_UNIQUEID" val="1225"/>
</p:tagLst>
</file>

<file path=ppt/tags/tag183.xml><?xml version="1.0" encoding="utf-8"?>
<p:tagLst xmlns:p="http://schemas.openxmlformats.org/presentationml/2006/main">
  <p:tag name="AS_UNIQUEID" val="1226"/>
</p:tagLst>
</file>

<file path=ppt/tags/tag184.xml><?xml version="1.0" encoding="utf-8"?>
<p:tagLst xmlns:p="http://schemas.openxmlformats.org/presentationml/2006/main">
  <p:tag name="AS_UNIQUEID" val="1227"/>
</p:tagLst>
</file>

<file path=ppt/tags/tag185.xml><?xml version="1.0" encoding="utf-8"?>
<p:tagLst xmlns:p="http://schemas.openxmlformats.org/presentationml/2006/main">
  <p:tag name="AS_UNIQUEID" val="1228"/>
</p:tagLst>
</file>

<file path=ppt/tags/tag186.xml><?xml version="1.0" encoding="utf-8"?>
<p:tagLst xmlns:p="http://schemas.openxmlformats.org/presentationml/2006/main">
  <p:tag name="AS_UNIQUEID" val="1229"/>
</p:tagLst>
</file>

<file path=ppt/tags/tag187.xml><?xml version="1.0" encoding="utf-8"?>
<p:tagLst xmlns:p="http://schemas.openxmlformats.org/presentationml/2006/main">
  <p:tag name="AS_UNIQUEID" val="1230"/>
</p:tagLst>
</file>

<file path=ppt/tags/tag188.xml><?xml version="1.0" encoding="utf-8"?>
<p:tagLst xmlns:p="http://schemas.openxmlformats.org/presentationml/2006/main">
  <p:tag name="AS_UNIQUEID" val="1231"/>
</p:tagLst>
</file>

<file path=ppt/tags/tag189.xml><?xml version="1.0" encoding="utf-8"?>
<p:tagLst xmlns:p="http://schemas.openxmlformats.org/presentationml/2006/main">
  <p:tag name="AS_UNIQUEID" val="1232"/>
</p:tagLst>
</file>

<file path=ppt/tags/tag190.xml><?xml version="1.0" encoding="utf-8"?>
<p:tagLst xmlns:p="http://schemas.openxmlformats.org/presentationml/2006/main">
  <p:tag name="AS_UNIQUEID" val="1233"/>
</p:tagLst>
</file>

<file path=ppt/tags/tag191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92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93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4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5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6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7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8.xml><?xml version="1.0" encoding="utf-8"?>
<p:tagLst xmlns:p="http://schemas.openxmlformats.org/presentationml/2006/main">
  <p:tag name="AS_UNIQUEID" val="1234"/>
</p:tagLst>
</file>

<file path=ppt/tags/tag199.xml><?xml version="1.0" encoding="utf-8"?>
<p:tagLst xmlns:p="http://schemas.openxmlformats.org/presentationml/2006/main">
  <p:tag name="AS_UNIQUEID" val="693"/>
</p:tagLst>
</file>

<file path=ppt/tags/tag200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697"/>
</p:tagLst>
</file>

<file path=ppt/tags/tag204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5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AS_UNIQUEID" val="701"/>
</p:tagLst>
</file>

<file path=ppt/tags/tag208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9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10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11.xml><?xml version="1.0" encoding="utf-8"?>
<p:tagLst xmlns:p="http://schemas.openxmlformats.org/presentationml/2006/main">
  <p:tag name="AS_UNIQUEID" val="705"/>
</p:tagLst>
</file>

<file path=ppt/tags/tag212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13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14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15.xml><?xml version="1.0" encoding="utf-8"?>
<p:tagLst xmlns:p="http://schemas.openxmlformats.org/presentationml/2006/main">
  <p:tag name="AS_UNIQUEID" val="1235"/>
</p:tagLst>
</file>

<file path=ppt/tags/tag216.xml><?xml version="1.0" encoding="utf-8"?>
<p:tagLst xmlns:p="http://schemas.openxmlformats.org/presentationml/2006/main">
  <p:tag name="AS_UNIQUEID" val="679"/>
</p:tagLst>
</file>

<file path=ppt/tags/tag217.xml><?xml version="1.0" encoding="utf-8"?>
<p:tagLst xmlns:p="http://schemas.openxmlformats.org/presentationml/2006/main">
  <p:tag name="AS_UNIQUEID" val="680"/>
</p:tagLst>
</file>

<file path=ppt/tags/tag218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9.xml><?xml version="1.0" encoding="utf-8"?>
<p:tagLst xmlns:p="http://schemas.openxmlformats.org/presentationml/2006/main">
  <p:tag name="AS_UNIQUEID" val="682"/>
</p:tagLst>
</file>

<file path=ppt/tags/tag220.xml><?xml version="1.0" encoding="utf-8"?>
<p:tagLst xmlns:p="http://schemas.openxmlformats.org/presentationml/2006/main">
  <p:tag name="AS_UNIQUEID" val="683"/>
</p:tagLst>
</file>

<file path=ppt/tags/tag221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22.xml><?xml version="1.0" encoding="utf-8"?>
<p:tagLst xmlns:p="http://schemas.openxmlformats.org/presentationml/2006/main">
  <p:tag name="AS_UNIQUEID" val="676"/>
</p:tagLst>
</file>

<file path=ppt/tags/tag223.xml><?xml version="1.0" encoding="utf-8"?>
<p:tagLst xmlns:p="http://schemas.openxmlformats.org/presentationml/2006/main">
  <p:tag name="AS_UNIQUEID" val="677"/>
</p:tagLst>
</file>

<file path=ppt/tags/tag224.xml><?xml version="1.0" encoding="utf-8"?>
<p:tagLst xmlns:p="http://schemas.openxmlformats.org/presentationml/2006/main">
  <p:tag name="AS_UNIQUEID" val="678"/>
</p:tagLst>
</file>

<file path=ppt/tags/tag225.xml><?xml version="1.0" encoding="utf-8"?>
<p:tagLst xmlns:p="http://schemas.openxmlformats.org/presentationml/2006/main">
  <p:tag name="AS_UNIQUEID" val="664"/>
</p:tagLst>
</file>

<file path=ppt/tags/tag226.xml><?xml version="1.0" encoding="utf-8"?>
<p:tagLst xmlns:p="http://schemas.openxmlformats.org/presentationml/2006/main">
  <p:tag name="AS_UNIQUEID" val="665"/>
</p:tagLst>
</file>

<file path=ppt/tags/tag227.xml><?xml version="1.0" encoding="utf-8"?>
<p:tagLst xmlns:p="http://schemas.openxmlformats.org/presentationml/2006/main">
  <p:tag name="AS_UNIQUEID" val="666"/>
</p:tagLst>
</file>

<file path=ppt/tags/tag228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9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30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31.xml><?xml version="1.0" encoding="utf-8"?>
<p:tagLst xmlns:p="http://schemas.openxmlformats.org/presentationml/2006/main">
  <p:tag name="AS_UNIQUEID" val="711"/>
</p:tagLst>
</file>

<file path=ppt/tags/tag232.xml><?xml version="1.0" encoding="utf-8"?>
<p:tagLst xmlns:p="http://schemas.openxmlformats.org/presentationml/2006/main">
  <p:tag name="AS_UNIQUEID" val="712"/>
</p:tagLst>
</file>

<file path=ppt/tags/tag233.xml><?xml version="1.0" encoding="utf-8"?>
<p:tagLst xmlns:p="http://schemas.openxmlformats.org/presentationml/2006/main">
  <p:tag name="AS_UNIQUEID" val="1236"/>
</p:tagLst>
</file>

<file path=ppt/tags/tag234.xml><?xml version="1.0" encoding="utf-8"?>
<p:tagLst xmlns:p="http://schemas.openxmlformats.org/presentationml/2006/main">
  <p:tag name="AS_UNIQUEID" val="1237"/>
</p:tagLst>
</file>

<file path=ppt/tags/tag235.xml><?xml version="1.0" encoding="utf-8"?>
<p:tagLst xmlns:p="http://schemas.openxmlformats.org/presentationml/2006/main">
  <p:tag name="AS_UNIQUEID" val="1238"/>
</p:tagLst>
</file>

<file path=ppt/tags/tag236.xml><?xml version="1.0" encoding="utf-8"?>
<p:tagLst xmlns:p="http://schemas.openxmlformats.org/presentationml/2006/main">
  <p:tag name="AS_UNIQUEID" val="1239"/>
</p:tagLst>
</file>

<file path=ppt/tags/tag237.xml><?xml version="1.0" encoding="utf-8"?>
<p:tagLst xmlns:p="http://schemas.openxmlformats.org/presentationml/2006/main">
  <p:tag name="AS_UNIQUEID" val="1240"/>
</p:tagLst>
</file>

<file path=ppt/tags/tag238.xml><?xml version="1.0" encoding="utf-8"?>
<p:tagLst xmlns:p="http://schemas.openxmlformats.org/presentationml/2006/main">
  <p:tag name="AS_UNIQUEID" val="1241"/>
</p:tagLst>
</file>

<file path=ppt/tags/tag239.xml><?xml version="1.0" encoding="utf-8"?>
<p:tagLst xmlns:p="http://schemas.openxmlformats.org/presentationml/2006/main">
  <p:tag name="AS_UNIQUEID" val="1242"/>
</p:tagLst>
</file>

<file path=ppt/tags/tag240.xml><?xml version="1.0" encoding="utf-8"?>
<p:tagLst xmlns:p="http://schemas.openxmlformats.org/presentationml/2006/main">
  <p:tag name="AS_UNIQUEID" val="1243"/>
</p:tagLst>
</file>

<file path=ppt/tags/tag241.xml><?xml version="1.0" encoding="utf-8"?>
<p:tagLst xmlns:p="http://schemas.openxmlformats.org/presentationml/2006/main">
  <p:tag name="AS_UNIQUEID" val="1244"/>
</p:tagLst>
</file>

<file path=ppt/tags/tag242.xml><?xml version="1.0" encoding="utf-8"?>
<p:tagLst xmlns:p="http://schemas.openxmlformats.org/presentationml/2006/main">
  <p:tag name="AS_UNIQUEID" val="1245"/>
</p:tagLst>
</file>

<file path=ppt/tags/tag243.xml><?xml version="1.0" encoding="utf-8"?>
<p:tagLst xmlns:p="http://schemas.openxmlformats.org/presentationml/2006/main">
  <p:tag name="AS_UNIQUEID" val="1246"/>
</p:tagLst>
</file>

<file path=ppt/tags/tag244.xml><?xml version="1.0" encoding="utf-8"?>
<p:tagLst xmlns:p="http://schemas.openxmlformats.org/presentationml/2006/main">
  <p:tag name="AS_UNIQUEID" val="1247"/>
</p:tagLst>
</file>

<file path=ppt/tags/tag245.xml><?xml version="1.0" encoding="utf-8"?>
<p:tagLst xmlns:p="http://schemas.openxmlformats.org/presentationml/2006/main">
  <p:tag name="AS_UNIQUEID" val="1248"/>
</p:tagLst>
</file>

<file path=ppt/tags/tag246.xml><?xml version="1.0" encoding="utf-8"?>
<p:tagLst xmlns:p="http://schemas.openxmlformats.org/presentationml/2006/main">
  <p:tag name="AS_UNIQUEID" val="1249"/>
</p:tagLst>
</file>

<file path=ppt/tags/tag247.xml><?xml version="1.0" encoding="utf-8"?>
<p:tagLst xmlns:p="http://schemas.openxmlformats.org/presentationml/2006/main">
  <p:tag name="AS_UNIQUEID" val="1250"/>
</p:tagLst>
</file>

<file path=ppt/tags/tag248.xml><?xml version="1.0" encoding="utf-8"?>
<p:tagLst xmlns:p="http://schemas.openxmlformats.org/presentationml/2006/main">
  <p:tag name="AS_UNIQUEID" val="1251"/>
</p:tagLst>
</file>

<file path=ppt/tags/tag249.xml><?xml version="1.0" encoding="utf-8"?>
<p:tagLst xmlns:p="http://schemas.openxmlformats.org/presentationml/2006/main">
  <p:tag name="AS_UNIQUEID" val="1252"/>
</p:tagLst>
</file>

<file path=ppt/tags/tag250.xml><?xml version="1.0" encoding="utf-8"?>
<p:tagLst xmlns:p="http://schemas.openxmlformats.org/presentationml/2006/main">
  <p:tag name="AS_UNIQUEID" val="1253"/>
</p:tagLst>
</file>

<file path=ppt/tags/tag251.xml><?xml version="1.0" encoding="utf-8"?>
<p:tagLst xmlns:p="http://schemas.openxmlformats.org/presentationml/2006/main">
  <p:tag name="AS_UNIQUEID" val="1254"/>
</p:tagLst>
</file>

<file path=ppt/tags/tag252.xml><?xml version="1.0" encoding="utf-8"?>
<p:tagLst xmlns:p="http://schemas.openxmlformats.org/presentationml/2006/main">
  <p:tag name="AS_UNIQUEID" val="1255"/>
</p:tagLst>
</file>

<file path=ppt/tags/tag253.xml><?xml version="1.0" encoding="utf-8"?>
<p:tagLst xmlns:p="http://schemas.openxmlformats.org/presentationml/2006/main">
  <p:tag name="AS_UNIQUEID" val="1256"/>
</p:tagLst>
</file>

<file path=ppt/tags/tag254.xml><?xml version="1.0" encoding="utf-8"?>
<p:tagLst xmlns:p="http://schemas.openxmlformats.org/presentationml/2006/main">
  <p:tag name="AS_UNIQUEID" val="1257"/>
</p:tagLst>
</file>

<file path=ppt/tags/tag255.xml><?xml version="1.0" encoding="utf-8"?>
<p:tagLst xmlns:p="http://schemas.openxmlformats.org/presentationml/2006/main">
  <p:tag name="AS_UNIQUEID" val="1258"/>
</p:tagLst>
</file>

<file path=ppt/tags/tag256.xml><?xml version="1.0" encoding="utf-8"?>
<p:tagLst xmlns:p="http://schemas.openxmlformats.org/presentationml/2006/main">
  <p:tag name="AS_UNIQUEID" val="1259"/>
</p:tagLst>
</file>

<file path=ppt/tags/tag257.xml><?xml version="1.0" encoding="utf-8"?>
<p:tagLst xmlns:p="http://schemas.openxmlformats.org/presentationml/2006/main">
  <p:tag name="AS_UNIQUEID" val="1260"/>
</p:tagLst>
</file>

<file path=ppt/tags/tag258.xml><?xml version="1.0" encoding="utf-8"?>
<p:tagLst xmlns:p="http://schemas.openxmlformats.org/presentationml/2006/main">
  <p:tag name="AS_UNIQUEID" val="1261"/>
</p:tagLst>
</file>

<file path=ppt/tags/tag259.xml><?xml version="1.0" encoding="utf-8"?>
<p:tagLst xmlns:p="http://schemas.openxmlformats.org/presentationml/2006/main">
  <p:tag name="AS_UNIQUEID" val="1262"/>
</p:tagLst>
</file>

<file path=ppt/tags/tag260.xml><?xml version="1.0" encoding="utf-8"?>
<p:tagLst xmlns:p="http://schemas.openxmlformats.org/presentationml/2006/main">
  <p:tag name="AS_UNIQUEID" val="1263"/>
</p:tagLst>
</file>

<file path=ppt/tags/tag261.xml><?xml version="1.0" encoding="utf-8"?>
<p:tagLst xmlns:p="http://schemas.openxmlformats.org/presentationml/2006/main">
  <p:tag name="AS_UNIQUEID" val="1264"/>
</p:tagLst>
</file>

<file path=ppt/tags/tag262.xml><?xml version="1.0" encoding="utf-8"?>
<p:tagLst xmlns:p="http://schemas.openxmlformats.org/presentationml/2006/main">
  <p:tag name="AS_UNIQUEID" val="1265"/>
</p:tagLst>
</file>

<file path=ppt/tags/tag263.xml><?xml version="1.0" encoding="utf-8"?>
<p:tagLst xmlns:p="http://schemas.openxmlformats.org/presentationml/2006/main">
  <p:tag name="AS_UNIQUEID" val="1266"/>
</p:tagLst>
</file>

<file path=ppt/tags/tag264.xml><?xml version="1.0" encoding="utf-8"?>
<p:tagLst xmlns:p="http://schemas.openxmlformats.org/presentationml/2006/main">
  <p:tag name="AS_UNIQUEID" val="1267"/>
</p:tagLst>
</file>

<file path=ppt/tags/tag265.xml><?xml version="1.0" encoding="utf-8"?>
<p:tagLst xmlns:p="http://schemas.openxmlformats.org/presentationml/2006/main">
  <p:tag name="AS_UNIQUEID" val="1268"/>
</p:tagLst>
</file>

<file path=ppt/tags/tag266.xml><?xml version="1.0" encoding="utf-8"?>
<p:tagLst xmlns:p="http://schemas.openxmlformats.org/presentationml/2006/main">
  <p:tag name="AS_UNIQUEID" val="1269"/>
</p:tagLst>
</file>

<file path=ppt/tags/tag267.xml><?xml version="1.0" encoding="utf-8"?>
<p:tagLst xmlns:p="http://schemas.openxmlformats.org/presentationml/2006/main">
  <p:tag name="AS_UNIQUEID" val="1270"/>
</p:tagLst>
</file>

<file path=ppt/tags/tag268.xml><?xml version="1.0" encoding="utf-8"?>
<p:tagLst xmlns:p="http://schemas.openxmlformats.org/presentationml/2006/main">
  <p:tag name="AS_UNIQUEID" val="1271"/>
</p:tagLst>
</file>

<file path=ppt/tags/tag269.xml><?xml version="1.0" encoding="utf-8"?>
<p:tagLst xmlns:p="http://schemas.openxmlformats.org/presentationml/2006/main">
  <p:tag name="AS_UNIQUEID" val="1272"/>
</p:tagLst>
</file>

<file path=ppt/tags/tag270.xml><?xml version="1.0" encoding="utf-8"?>
<p:tagLst xmlns:p="http://schemas.openxmlformats.org/presentationml/2006/main">
  <p:tag name="AS_UNIQUEID" val="1273"/>
</p:tagLst>
</file>

<file path=ppt/tags/tag271.xml><?xml version="1.0" encoding="utf-8"?>
<p:tagLst xmlns:p="http://schemas.openxmlformats.org/presentationml/2006/main">
  <p:tag name="AS_UNIQUEID" val="1274"/>
</p:tagLst>
</file>

<file path=ppt/tags/tag272.xml><?xml version="1.0" encoding="utf-8"?>
<p:tagLst xmlns:p="http://schemas.openxmlformats.org/presentationml/2006/main">
  <p:tag name="AS_UNIQUEID" val="1275"/>
</p:tagLst>
</file>

<file path=ppt/tags/tag273.xml><?xml version="1.0" encoding="utf-8"?>
<p:tagLst xmlns:p="http://schemas.openxmlformats.org/presentationml/2006/main">
  <p:tag name="AS_UNIQUEID" val="1276"/>
</p:tagLst>
</file>

<file path=ppt/tags/tag274.xml><?xml version="1.0" encoding="utf-8"?>
<p:tagLst xmlns:p="http://schemas.openxmlformats.org/presentationml/2006/main">
  <p:tag name="AS_UNIQUEID" val="1277"/>
</p:tagLst>
</file>

<file path=ppt/tags/tag275.xml><?xml version="1.0" encoding="utf-8"?>
<p:tagLst xmlns:p="http://schemas.openxmlformats.org/presentationml/2006/main">
  <p:tag name="AS_UNIQUEID" val="1278"/>
</p:tagLst>
</file>

<file path=ppt/tags/tag276.xml><?xml version="1.0" encoding="utf-8"?>
<p:tagLst xmlns:p="http://schemas.openxmlformats.org/presentationml/2006/main">
  <p:tag name="AS_UNIQUEID" val="1279"/>
</p:tagLst>
</file>

<file path=ppt/tags/tag277.xml><?xml version="1.0" encoding="utf-8"?>
<p:tagLst xmlns:p="http://schemas.openxmlformats.org/presentationml/2006/main">
  <p:tag name="AS_UNIQUEID" val="1280"/>
</p:tagLst>
</file>

<file path=ppt/tags/tag278.xml><?xml version="1.0" encoding="utf-8"?>
<p:tagLst xmlns:p="http://schemas.openxmlformats.org/presentationml/2006/main">
  <p:tag name="AS_UNIQUEID" val="1281"/>
</p:tagLst>
</file>

<file path=ppt/tags/tag279.xml><?xml version="1.0" encoding="utf-8"?>
<p:tagLst xmlns:p="http://schemas.openxmlformats.org/presentationml/2006/main">
  <p:tag name="AS_UNIQUEID" val="1282"/>
</p:tagLst>
</file>

<file path=ppt/tags/tag280.xml><?xml version="1.0" encoding="utf-8"?>
<p:tagLst xmlns:p="http://schemas.openxmlformats.org/presentationml/2006/main">
  <p:tag name="AS_UNIQUEID" val="1283"/>
</p:tagLst>
</file>

<file path=ppt/tags/tag281.xml><?xml version="1.0" encoding="utf-8"?>
<p:tagLst xmlns:p="http://schemas.openxmlformats.org/presentationml/2006/main">
  <p:tag name="AS_UNIQUEID" val="1284"/>
</p:tagLst>
</file>

<file path=ppt/tags/tag282.xml><?xml version="1.0" encoding="utf-8"?>
<p:tagLst xmlns:p="http://schemas.openxmlformats.org/presentationml/2006/main">
  <p:tag name="AS_UNIQUEID" val="1285"/>
</p:tagLst>
</file>

<file path=ppt/tags/tag283.xml><?xml version="1.0" encoding="utf-8"?>
<p:tagLst xmlns:p="http://schemas.openxmlformats.org/presentationml/2006/main">
  <p:tag name="AS_UNIQUEID" val="1286"/>
</p:tagLst>
</file>

<file path=ppt/tags/tag284.xml><?xml version="1.0" encoding="utf-8"?>
<p:tagLst xmlns:p="http://schemas.openxmlformats.org/presentationml/2006/main">
  <p:tag name="AS_UNIQUEID" val="1287"/>
</p:tagLst>
</file>

<file path=ppt/tags/tag285.xml><?xml version="1.0" encoding="utf-8"?>
<p:tagLst xmlns:p="http://schemas.openxmlformats.org/presentationml/2006/main">
  <p:tag name="AS_UNIQUEID" val="1288"/>
</p:tagLst>
</file>

<file path=ppt/tags/tag286.xml><?xml version="1.0" encoding="utf-8"?>
<p:tagLst xmlns:p="http://schemas.openxmlformats.org/presentationml/2006/main">
  <p:tag name="AS_UNIQUEID" val="1289"/>
</p:tagLst>
</file>

<file path=ppt/tags/tag287.xml><?xml version="1.0" encoding="utf-8"?>
<p:tagLst xmlns:p="http://schemas.openxmlformats.org/presentationml/2006/main">
  <p:tag name="AS_UNIQUEID" val="1290"/>
</p:tagLst>
</file>

<file path=ppt/tags/tag288.xml><?xml version="1.0" encoding="utf-8"?>
<p:tagLst xmlns:p="http://schemas.openxmlformats.org/presentationml/2006/main">
  <p:tag name="AS_UNIQUEID" val="1291"/>
</p:tagLst>
</file>

<file path=ppt/tags/tag289.xml><?xml version="1.0" encoding="utf-8"?>
<p:tagLst xmlns:p="http://schemas.openxmlformats.org/presentationml/2006/main">
  <p:tag name="AS_UNIQUEID" val="1292"/>
</p:tagLst>
</file>

<file path=ppt/tags/tag290.xml><?xml version="1.0" encoding="utf-8"?>
<p:tagLst xmlns:p="http://schemas.openxmlformats.org/presentationml/2006/main">
  <p:tag name="AS_UNIQUEID" val="1293"/>
</p:tagLst>
</file>

<file path=ppt/tags/tag291.xml><?xml version="1.0" encoding="utf-8"?>
<p:tagLst xmlns:p="http://schemas.openxmlformats.org/presentationml/2006/main">
  <p:tag name="AS_UNIQUEID" val="1294"/>
</p:tagLst>
</file>

<file path=ppt/tags/tag292.xml><?xml version="1.0" encoding="utf-8"?>
<p:tagLst xmlns:p="http://schemas.openxmlformats.org/presentationml/2006/main">
  <p:tag name="AS_UNIQUEID" val="1295"/>
</p:tagLst>
</file>

<file path=ppt/tags/tag293.xml><?xml version="1.0" encoding="utf-8"?>
<p:tagLst xmlns:p="http://schemas.openxmlformats.org/presentationml/2006/main">
  <p:tag name="AS_UNIQUEID" val="1296"/>
</p:tagLst>
</file>

<file path=ppt/tags/tag294.xml><?xml version="1.0" encoding="utf-8"?>
<p:tagLst xmlns:p="http://schemas.openxmlformats.org/presentationml/2006/main">
  <p:tag name="AS_UNIQUEID" val="1297"/>
</p:tagLst>
</file>

<file path=ppt/tags/tag295.xml><?xml version="1.0" encoding="utf-8"?>
<p:tagLst xmlns:p="http://schemas.openxmlformats.org/presentationml/2006/main">
  <p:tag name="AS_UNIQUEID" val="1298"/>
</p:tagLst>
</file>

<file path=ppt/tags/tag296.xml><?xml version="1.0" encoding="utf-8"?>
<p:tagLst xmlns:p="http://schemas.openxmlformats.org/presentationml/2006/main">
  <p:tag name="AS_UNIQUEID" val="1299"/>
</p:tagLst>
</file>

<file path=ppt/tags/tag297.xml><?xml version="1.0" encoding="utf-8"?>
<p:tagLst xmlns:p="http://schemas.openxmlformats.org/presentationml/2006/main">
  <p:tag name="AS_UNIQUEID" val="1300"/>
</p:tagLst>
</file>

<file path=ppt/tags/tag298.xml><?xml version="1.0" encoding="utf-8"?>
<p:tagLst xmlns:p="http://schemas.openxmlformats.org/presentationml/2006/main">
  <p:tag name="AS_UNIQUEID" val="1301"/>
</p:tagLst>
</file>

<file path=ppt/tags/tag299.xml><?xml version="1.0" encoding="utf-8"?>
<p:tagLst xmlns:p="http://schemas.openxmlformats.org/presentationml/2006/main">
  <p:tag name="AS_UNIQUEID" val="1302"/>
</p:tagLst>
</file>

<file path=ppt/tags/tag300.xml><?xml version="1.0" encoding="utf-8"?>
<p:tagLst xmlns:p="http://schemas.openxmlformats.org/presentationml/2006/main">
  <p:tag name="AS_UNIQUEID" val="1303"/>
</p:tagLst>
</file>

<file path=ppt/tags/tag301.xml><?xml version="1.0" encoding="utf-8"?>
<p:tagLst xmlns:p="http://schemas.openxmlformats.org/presentationml/2006/main">
  <p:tag name="AS_UNIQUEID" val="1304"/>
</p:tagLst>
</file>

<file path=ppt/tags/tag302.xml><?xml version="1.0" encoding="utf-8"?>
<p:tagLst xmlns:p="http://schemas.openxmlformats.org/presentationml/2006/main">
  <p:tag name="AS_UNIQUEID" val="1305"/>
</p:tagLst>
</file>

<file path=ppt/tags/tag303.xml><?xml version="1.0" encoding="utf-8"?>
<p:tagLst xmlns:p="http://schemas.openxmlformats.org/presentationml/2006/main">
  <p:tag name="AS_UNIQUEID" val="1306"/>
</p:tagLst>
</file>

<file path=ppt/tags/tag304.xml><?xml version="1.0" encoding="utf-8"?>
<p:tagLst xmlns:p="http://schemas.openxmlformats.org/presentationml/2006/main">
  <p:tag name="AS_UNIQUEID" val="1307"/>
</p:tagLst>
</file>

<file path=ppt/tags/tag305.xml><?xml version="1.0" encoding="utf-8"?>
<p:tagLst xmlns:p="http://schemas.openxmlformats.org/presentationml/2006/main">
  <p:tag name="AS_UNIQUEID" val="1308"/>
</p:tagLst>
</file>

<file path=ppt/tags/tag306.xml><?xml version="1.0" encoding="utf-8"?>
<p:tagLst xmlns:p="http://schemas.openxmlformats.org/presentationml/2006/main">
  <p:tag name="AS_UNIQUEID" val="1309"/>
</p:tagLst>
</file>

<file path=ppt/tags/tag307.xml><?xml version="1.0" encoding="utf-8"?>
<p:tagLst xmlns:p="http://schemas.openxmlformats.org/presentationml/2006/main">
  <p:tag name="AS_UNIQUEID" val="1310"/>
</p:tagLst>
</file>

<file path=ppt/tags/tag308.xml><?xml version="1.0" encoding="utf-8"?>
<p:tagLst xmlns:p="http://schemas.openxmlformats.org/presentationml/2006/main">
  <p:tag name="AS_UNIQUEID" val="1311"/>
</p:tagLst>
</file>

<file path=ppt/tags/tag309.xml><?xml version="1.0" encoding="utf-8"?>
<p:tagLst xmlns:p="http://schemas.openxmlformats.org/presentationml/2006/main">
  <p:tag name="AS_UNIQUEID" val="1312"/>
</p:tagLst>
</file>

<file path=ppt/tags/tag310.xml><?xml version="1.0" encoding="utf-8"?>
<p:tagLst xmlns:p="http://schemas.openxmlformats.org/presentationml/2006/main">
  <p:tag name="AS_UNIQUEID" val="1313"/>
</p:tagLst>
</file>

<file path=ppt/tags/tag311.xml><?xml version="1.0" encoding="utf-8"?>
<p:tagLst xmlns:p="http://schemas.openxmlformats.org/presentationml/2006/main">
  <p:tag name="AS_UNIQUEID" val="1314"/>
</p:tagLst>
</file>

<file path=ppt/tags/tag312.xml><?xml version="1.0" encoding="utf-8"?>
<p:tagLst xmlns:p="http://schemas.openxmlformats.org/presentationml/2006/main">
  <p:tag name="AS_UNIQUEID" val="1315"/>
</p:tagLst>
</file>

<file path=ppt/tags/tag313.xml><?xml version="1.0" encoding="utf-8"?>
<p:tagLst xmlns:p="http://schemas.openxmlformats.org/presentationml/2006/main">
  <p:tag name="AS_UNIQUEID" val="1316"/>
</p:tagLst>
</file>

<file path=ppt/tags/tag314.xml><?xml version="1.0" encoding="utf-8"?>
<p:tagLst xmlns:p="http://schemas.openxmlformats.org/presentationml/2006/main">
  <p:tag name="AS_UNIQUEID" val="1317"/>
</p:tagLst>
</file>

<file path=ppt/tags/tag315.xml><?xml version="1.0" encoding="utf-8"?>
<p:tagLst xmlns:p="http://schemas.openxmlformats.org/presentationml/2006/main">
  <p:tag name="AS_UNIQUEID" val="1318"/>
</p:tagLst>
</file>

<file path=ppt/tags/tag316.xml><?xml version="1.0" encoding="utf-8"?>
<p:tagLst xmlns:p="http://schemas.openxmlformats.org/presentationml/2006/main">
  <p:tag name="AS_UNIQUEID" val="1319"/>
</p:tagLst>
</file>

<file path=ppt/tags/tag317.xml><?xml version="1.0" encoding="utf-8"?>
<p:tagLst xmlns:p="http://schemas.openxmlformats.org/presentationml/2006/main">
  <p:tag name="AS_UNIQUEID" val="1320"/>
</p:tagLst>
</file>

<file path=ppt/tags/tag318.xml><?xml version="1.0" encoding="utf-8"?>
<p:tagLst xmlns:p="http://schemas.openxmlformats.org/presentationml/2006/main">
  <p:tag name="AS_UNIQUEID" val="1321"/>
</p:tagLst>
</file>

<file path=ppt/tags/tag319.xml><?xml version="1.0" encoding="utf-8"?>
<p:tagLst xmlns:p="http://schemas.openxmlformats.org/presentationml/2006/main">
  <p:tag name="AS_UNIQUEID" val="1322"/>
</p:tagLst>
</file>

<file path=ppt/tags/tag320.xml><?xml version="1.0" encoding="utf-8"?>
<p:tagLst xmlns:p="http://schemas.openxmlformats.org/presentationml/2006/main">
  <p:tag name="AS_UNIQUEID" val="1323"/>
</p:tagLst>
</file>

<file path=ppt/tags/tag321.xml><?xml version="1.0" encoding="utf-8"?>
<p:tagLst xmlns:p="http://schemas.openxmlformats.org/presentationml/2006/main">
  <p:tag name="AS_UNIQUEID" val="1324"/>
</p:tagLst>
</file>

<file path=ppt/tags/tag322.xml><?xml version="1.0" encoding="utf-8"?>
<p:tagLst xmlns:p="http://schemas.openxmlformats.org/presentationml/2006/main">
  <p:tag name="AS_UNIQUEID" val="1325"/>
</p:tagLst>
</file>

<file path=ppt/tags/tag323.xml><?xml version="1.0" encoding="utf-8"?>
<p:tagLst xmlns:p="http://schemas.openxmlformats.org/presentationml/2006/main">
  <p:tag name="AS_UNIQUEID" val="1326"/>
</p:tagLst>
</file>

<file path=ppt/tags/tag324.xml><?xml version="1.0" encoding="utf-8"?>
<p:tagLst xmlns:p="http://schemas.openxmlformats.org/presentationml/2006/main">
  <p:tag name="AS_UNIQUEID" val="1327"/>
</p:tagLst>
</file>

<file path=ppt/tags/tag325.xml><?xml version="1.0" encoding="utf-8"?>
<p:tagLst xmlns:p="http://schemas.openxmlformats.org/presentationml/2006/main">
  <p:tag name="AS_UNIQUEID" val="1328"/>
</p:tagLst>
</file>

<file path=ppt/tags/tag326.xml><?xml version="1.0" encoding="utf-8"?>
<p:tagLst xmlns:p="http://schemas.openxmlformats.org/presentationml/2006/main">
  <p:tag name="AS_UNIQUEID" val="1329"/>
</p:tagLst>
</file>

<file path=ppt/tags/tag327.xml><?xml version="1.0" encoding="utf-8"?>
<p:tagLst xmlns:p="http://schemas.openxmlformats.org/presentationml/2006/main">
  <p:tag name="AS_UNIQUEID" val="1330"/>
</p:tagLst>
</file>

<file path=ppt/tags/tag328.xml><?xml version="1.0" encoding="utf-8"?>
<p:tagLst xmlns:p="http://schemas.openxmlformats.org/presentationml/2006/main">
  <p:tag name="AS_UNIQUEID" val="1331"/>
</p:tagLst>
</file>

<file path=ppt/tags/tag329.xml><?xml version="1.0" encoding="utf-8"?>
<p:tagLst xmlns:p="http://schemas.openxmlformats.org/presentationml/2006/main">
  <p:tag name="AS_UNIQUEID" val="1332"/>
</p:tagLst>
</file>

<file path=ppt/tags/tag330.xml><?xml version="1.0" encoding="utf-8"?>
<p:tagLst xmlns:p="http://schemas.openxmlformats.org/presentationml/2006/main">
  <p:tag name="AS_UNIQUEID" val="1333"/>
</p:tagLst>
</file>

<file path=ppt/tags/tag331.xml><?xml version="1.0" encoding="utf-8"?>
<p:tagLst xmlns:p="http://schemas.openxmlformats.org/presentationml/2006/main">
  <p:tag name="AS_UNIQUEID" val="1334"/>
</p:tagLst>
</file>

<file path=ppt/tags/tag332.xml><?xml version="1.0" encoding="utf-8"?>
<p:tagLst xmlns:p="http://schemas.openxmlformats.org/presentationml/2006/main">
  <p:tag name="AS_UNIQUEID" val="1335"/>
</p:tagLst>
</file>

<file path=ppt/tags/tag333.xml><?xml version="1.0" encoding="utf-8"?>
<p:tagLst xmlns:p="http://schemas.openxmlformats.org/presentationml/2006/main">
  <p:tag name="AS_UNIQUEID" val="1336"/>
</p:tagLst>
</file>

<file path=ppt/tags/tag334.xml><?xml version="1.0" encoding="utf-8"?>
<p:tagLst xmlns:p="http://schemas.openxmlformats.org/presentationml/2006/main">
  <p:tag name="AS_UNIQUEID" val="1337"/>
</p:tagLst>
</file>

<file path=ppt/tags/tag335.xml><?xml version="1.0" encoding="utf-8"?>
<p:tagLst xmlns:p="http://schemas.openxmlformats.org/presentationml/2006/main">
  <p:tag name="AS_UNIQUEID" val="1338"/>
</p:tagLst>
</file>

<file path=ppt/tags/tag336.xml><?xml version="1.0" encoding="utf-8"?>
<p:tagLst xmlns:p="http://schemas.openxmlformats.org/presentationml/2006/main">
  <p:tag name="AS_UNIQUEID" val="1339"/>
</p:tagLst>
</file>

<file path=ppt/tags/tag337.xml><?xml version="1.0" encoding="utf-8"?>
<p:tagLst xmlns:p="http://schemas.openxmlformats.org/presentationml/2006/main">
  <p:tag name="AS_UNIQUEID" val="1340"/>
</p:tagLst>
</file>

<file path=ppt/tags/tag338.xml><?xml version="1.0" encoding="utf-8"?>
<p:tagLst xmlns:p="http://schemas.openxmlformats.org/presentationml/2006/main">
  <p:tag name="AS_UNIQUEID" val="1341"/>
</p:tagLst>
</file>

<file path=ppt/tags/tag339.xml><?xml version="1.0" encoding="utf-8"?>
<p:tagLst xmlns:p="http://schemas.openxmlformats.org/presentationml/2006/main">
  <p:tag name="AS_UNIQUEID" val="1342"/>
</p:tagLst>
</file>

<file path=ppt/tags/tag340.xml><?xml version="1.0" encoding="utf-8"?>
<p:tagLst xmlns:p="http://schemas.openxmlformats.org/presentationml/2006/main">
  <p:tag name="AS_UNIQUEID" val="1343"/>
</p:tagLst>
</file>

<file path=ppt/tags/tag341.xml><?xml version="1.0" encoding="utf-8"?>
<p:tagLst xmlns:p="http://schemas.openxmlformats.org/presentationml/2006/main">
  <p:tag name="AS_UNIQUEID" val="1344"/>
</p:tagLst>
</file>

<file path=ppt/tags/tag342.xml><?xml version="1.0" encoding="utf-8"?>
<p:tagLst xmlns:p="http://schemas.openxmlformats.org/presentationml/2006/main">
  <p:tag name="AS_UNIQUEID" val="1345"/>
</p:tagLst>
</file>

<file path=ppt/tags/tag343.xml><?xml version="1.0" encoding="utf-8"?>
<p:tagLst xmlns:p="http://schemas.openxmlformats.org/presentationml/2006/main">
  <p:tag name="AS_UNIQUEID" val="1346"/>
</p:tagLst>
</file>

<file path=ppt/tags/tag344.xml><?xml version="1.0" encoding="utf-8"?>
<p:tagLst xmlns:p="http://schemas.openxmlformats.org/presentationml/2006/main">
  <p:tag name="AS_UNIQUEID" val="1347"/>
</p:tagLst>
</file>

<file path=ppt/tags/tag345.xml><?xml version="1.0" encoding="utf-8"?>
<p:tagLst xmlns:p="http://schemas.openxmlformats.org/presentationml/2006/main">
  <p:tag name="AS_UNIQUEID" val="1348"/>
</p:tagLst>
</file>

<file path=ppt/tags/tag346.xml><?xml version="1.0" encoding="utf-8"?>
<p:tagLst xmlns:p="http://schemas.openxmlformats.org/presentationml/2006/main">
  <p:tag name="AS_UNIQUEID" val="1349"/>
</p:tagLst>
</file>

<file path=ppt/tags/tag347.xml><?xml version="1.0" encoding="utf-8"?>
<p:tagLst xmlns:p="http://schemas.openxmlformats.org/presentationml/2006/main">
  <p:tag name="AS_UNIQUEID" val="1350"/>
</p:tagLst>
</file>

<file path=ppt/tags/tag348.xml><?xml version="1.0" encoding="utf-8"?>
<p:tagLst xmlns:p="http://schemas.openxmlformats.org/presentationml/2006/main">
  <p:tag name="AS_UNIQUEID" val="1351"/>
</p:tagLst>
</file>

<file path=ppt/tags/tag349.xml><?xml version="1.0" encoding="utf-8"?>
<p:tagLst xmlns:p="http://schemas.openxmlformats.org/presentationml/2006/main">
  <p:tag name="AS_UNIQUEID" val="1352"/>
</p:tagLst>
</file>

<file path=ppt/tags/tag350.xml><?xml version="1.0" encoding="utf-8"?>
<p:tagLst xmlns:p="http://schemas.openxmlformats.org/presentationml/2006/main">
  <p:tag name="AS_UNIQUEID" val="1353"/>
</p:tagLst>
</file>

<file path=ppt/tags/tag351.xml><?xml version="1.0" encoding="utf-8"?>
<p:tagLst xmlns:p="http://schemas.openxmlformats.org/presentationml/2006/main">
  <p:tag name="AS_UNIQUEID" val="1354"/>
</p:tagLst>
</file>

<file path=ppt/tags/tag352.xml><?xml version="1.0" encoding="utf-8"?>
<p:tagLst xmlns:p="http://schemas.openxmlformats.org/presentationml/2006/main">
  <p:tag name="AS_UNIQUEID" val="1355"/>
</p:tagLst>
</file>

<file path=ppt/tags/tag353.xml><?xml version="1.0" encoding="utf-8"?>
<p:tagLst xmlns:p="http://schemas.openxmlformats.org/presentationml/2006/main">
  <p:tag name="AS_UNIQUEID" val="1356"/>
</p:tagLst>
</file>

<file path=ppt/tags/tag354.xml><?xml version="1.0" encoding="utf-8"?>
<p:tagLst xmlns:p="http://schemas.openxmlformats.org/presentationml/2006/main">
  <p:tag name="AS_UNIQUEID" val="1357"/>
</p:tagLst>
</file>

<file path=ppt/tags/tag355.xml><?xml version="1.0" encoding="utf-8"?>
<p:tagLst xmlns:p="http://schemas.openxmlformats.org/presentationml/2006/main">
  <p:tag name="AS_UNIQUEID" val="1358"/>
</p:tagLst>
</file>

<file path=ppt/tags/tag356.xml><?xml version="1.0" encoding="utf-8"?>
<p:tagLst xmlns:p="http://schemas.openxmlformats.org/presentationml/2006/main">
  <p:tag name="AS_UNIQUEID" val="1359"/>
</p:tagLst>
</file>

<file path=ppt/tags/tag357.xml><?xml version="1.0" encoding="utf-8"?>
<p:tagLst xmlns:p="http://schemas.openxmlformats.org/presentationml/2006/main">
  <p:tag name="AS_UNIQUEID" val="1360"/>
</p:tagLst>
</file>

<file path=ppt/tags/tag358.xml><?xml version="1.0" encoding="utf-8"?>
<p:tagLst xmlns:p="http://schemas.openxmlformats.org/presentationml/2006/main">
  <p:tag name="AS_UNIQUEID" val="1361"/>
</p:tagLst>
</file>

<file path=ppt/tags/tag359.xml><?xml version="1.0" encoding="utf-8"?>
<p:tagLst xmlns:p="http://schemas.openxmlformats.org/presentationml/2006/main">
  <p:tag name="AS_UNIQUEID" val="1362"/>
</p:tagLst>
</file>

<file path=ppt/tags/tag360.xml><?xml version="1.0" encoding="utf-8"?>
<p:tagLst xmlns:p="http://schemas.openxmlformats.org/presentationml/2006/main">
  <p:tag name="AS_UNIQUEID" val="1363"/>
</p:tagLst>
</file>

<file path=ppt/tags/tag361.xml><?xml version="1.0" encoding="utf-8"?>
<p:tagLst xmlns:p="http://schemas.openxmlformats.org/presentationml/2006/main">
  <p:tag name="AS_UNIQUEID" val="1364"/>
</p:tagLst>
</file>

<file path=ppt/tags/tag362.xml><?xml version="1.0" encoding="utf-8"?>
<p:tagLst xmlns:p="http://schemas.openxmlformats.org/presentationml/2006/main">
  <p:tag name="AS_UNIQUEID" val="1365"/>
</p:tagLst>
</file>

<file path=ppt/tags/tag363.xml><?xml version="1.0" encoding="utf-8"?>
<p:tagLst xmlns:p="http://schemas.openxmlformats.org/presentationml/2006/main">
  <p:tag name="AS_UNIQUEID" val="1366"/>
</p:tagLst>
</file>

<file path=ppt/tags/tag364.xml><?xml version="1.0" encoding="utf-8"?>
<p:tagLst xmlns:p="http://schemas.openxmlformats.org/presentationml/2006/main">
  <p:tag name="AS_UNIQUEID" val="1367"/>
</p:tagLst>
</file>

<file path=ppt/tags/tag365.xml><?xml version="1.0" encoding="utf-8"?>
<p:tagLst xmlns:p="http://schemas.openxmlformats.org/presentationml/2006/main">
  <p:tag name="AS_UNIQUEID" val="1368"/>
</p:tagLst>
</file>

<file path=ppt/tags/tag366.xml><?xml version="1.0" encoding="utf-8"?>
<p:tagLst xmlns:p="http://schemas.openxmlformats.org/presentationml/2006/main">
  <p:tag name="AS_UNIQUEID" val="1369"/>
</p:tagLst>
</file>

<file path=ppt/tags/tag367.xml><?xml version="1.0" encoding="utf-8"?>
<p:tagLst xmlns:p="http://schemas.openxmlformats.org/presentationml/2006/main">
  <p:tag name="AS_UNIQUEID" val="1370"/>
</p:tagLst>
</file>

<file path=ppt/tags/tag368.xml><?xml version="1.0" encoding="utf-8"?>
<p:tagLst xmlns:p="http://schemas.openxmlformats.org/presentationml/2006/main">
  <p:tag name="AS_UNIQUEID" val="1371"/>
</p:tagLst>
</file>

<file path=ppt/tags/tag369.xml><?xml version="1.0" encoding="utf-8"?>
<p:tagLst xmlns:p="http://schemas.openxmlformats.org/presentationml/2006/main">
  <p:tag name="AS_UNIQUEID" val="1372"/>
</p:tagLst>
</file>

<file path=ppt/tags/tag370.xml><?xml version="1.0" encoding="utf-8"?>
<p:tagLst xmlns:p="http://schemas.openxmlformats.org/presentationml/2006/main">
  <p:tag name="AS_UNIQUEID" val="1373"/>
</p:tagLst>
</file>

<file path=ppt/tags/tag371.xml><?xml version="1.0" encoding="utf-8"?>
<p:tagLst xmlns:p="http://schemas.openxmlformats.org/presentationml/2006/main">
  <p:tag name="AS_UNIQUEID" val="1374"/>
</p:tagLst>
</file>

<file path=ppt/tags/tag372.xml><?xml version="1.0" encoding="utf-8"?>
<p:tagLst xmlns:p="http://schemas.openxmlformats.org/presentationml/2006/main">
  <p:tag name="AS_UNIQUEID" val="1375"/>
</p:tagLst>
</file>

<file path=ppt/tags/tag373.xml><?xml version="1.0" encoding="utf-8"?>
<p:tagLst xmlns:p="http://schemas.openxmlformats.org/presentationml/2006/main">
  <p:tag name="AS_UNIQUEID" val="1376"/>
</p:tagLst>
</file>

<file path=ppt/tags/tag374.xml><?xml version="1.0" encoding="utf-8"?>
<p:tagLst xmlns:p="http://schemas.openxmlformats.org/presentationml/2006/main">
  <p:tag name="AS_UNIQUEID" val="1377"/>
</p:tagLst>
</file>

<file path=ppt/tags/tag375.xml><?xml version="1.0" encoding="utf-8"?>
<p:tagLst xmlns:p="http://schemas.openxmlformats.org/presentationml/2006/main">
  <p:tag name="AS_UNIQUEID" val="1378"/>
</p:tagLst>
</file>

<file path=ppt/tags/tag376.xml><?xml version="1.0" encoding="utf-8"?>
<p:tagLst xmlns:p="http://schemas.openxmlformats.org/presentationml/2006/main">
  <p:tag name="AS_UNIQUEID" val="1379"/>
</p:tagLst>
</file>

<file path=ppt/tags/tag377.xml><?xml version="1.0" encoding="utf-8"?>
<p:tagLst xmlns:p="http://schemas.openxmlformats.org/presentationml/2006/main">
  <p:tag name="AS_UNIQUEID" val="1380"/>
</p:tagLst>
</file>

<file path=ppt/tags/tag378.xml><?xml version="1.0" encoding="utf-8"?>
<p:tagLst xmlns:p="http://schemas.openxmlformats.org/presentationml/2006/main">
  <p:tag name="AS_UNIQUEID" val="1381"/>
</p:tagLst>
</file>

<file path=ppt/tags/tag379.xml><?xml version="1.0" encoding="utf-8"?>
<p:tagLst xmlns:p="http://schemas.openxmlformats.org/presentationml/2006/main">
  <p:tag name="AS_UNIQUEID" val="1382"/>
</p:tagLst>
</file>

<file path=ppt/tags/tag380.xml><?xml version="1.0" encoding="utf-8"?>
<p:tagLst xmlns:p="http://schemas.openxmlformats.org/presentationml/2006/main">
  <p:tag name="AS_UNIQUEID" val="1383"/>
</p:tagLst>
</file>

<file path=ppt/tags/tag381.xml><?xml version="1.0" encoding="utf-8"?>
<p:tagLst xmlns:p="http://schemas.openxmlformats.org/presentationml/2006/main">
  <p:tag name="AS_UNIQUEID" val="1384"/>
</p:tagLst>
</file>

<file path=ppt/tags/tag382.xml><?xml version="1.0" encoding="utf-8"?>
<p:tagLst xmlns:p="http://schemas.openxmlformats.org/presentationml/2006/main">
  <p:tag name="AS_UNIQUEID" val="1385"/>
</p:tagLst>
</file>

<file path=ppt/tags/tag383.xml><?xml version="1.0" encoding="utf-8"?>
<p:tagLst xmlns:p="http://schemas.openxmlformats.org/presentationml/2006/main">
  <p:tag name="AS_UNIQUEID" val="1386"/>
</p:tagLst>
</file>

<file path=ppt/tags/tag384.xml><?xml version="1.0" encoding="utf-8"?>
<p:tagLst xmlns:p="http://schemas.openxmlformats.org/presentationml/2006/main">
  <p:tag name="AS_UNIQUEID" val="1387"/>
</p:tagLst>
</file>

<file path=ppt/tags/tag385.xml><?xml version="1.0" encoding="utf-8"?>
<p:tagLst xmlns:p="http://schemas.openxmlformats.org/presentationml/2006/main">
  <p:tag name="AS_UNIQUEID" val="1388"/>
</p:tagLst>
</file>

<file path=ppt/tags/tag386.xml><?xml version="1.0" encoding="utf-8"?>
<p:tagLst xmlns:p="http://schemas.openxmlformats.org/presentationml/2006/main">
  <p:tag name="AS_UNIQUEID" val="1389"/>
</p:tagLst>
</file>

<file path=ppt/tags/tag387.xml><?xml version="1.0" encoding="utf-8"?>
<p:tagLst xmlns:p="http://schemas.openxmlformats.org/presentationml/2006/main">
  <p:tag name="AS_UNIQUEID" val="1390"/>
</p:tagLst>
</file>

<file path=ppt/tags/tag388.xml><?xml version="1.0" encoding="utf-8"?>
<p:tagLst xmlns:p="http://schemas.openxmlformats.org/presentationml/2006/main">
  <p:tag name="AS_UNIQUEID" val="1391"/>
</p:tagLst>
</file>

<file path=ppt/tags/tag389.xml><?xml version="1.0" encoding="utf-8"?>
<p:tagLst xmlns:p="http://schemas.openxmlformats.org/presentationml/2006/main">
  <p:tag name="AS_UNIQUEID" val="1392"/>
</p:tagLst>
</file>

<file path=ppt/tags/tag390.xml><?xml version="1.0" encoding="utf-8"?>
<p:tagLst xmlns:p="http://schemas.openxmlformats.org/presentationml/2006/main">
  <p:tag name="AS_UNIQUEID" val="1393"/>
</p:tagLst>
</file>

<file path=ppt/tags/tag391.xml><?xml version="1.0" encoding="utf-8"?>
<p:tagLst xmlns:p="http://schemas.openxmlformats.org/presentationml/2006/main">
  <p:tag name="AS_UNIQUEID" val="1394"/>
</p:tagLst>
</file>

<file path=ppt/tags/tag392.xml><?xml version="1.0" encoding="utf-8"?>
<p:tagLst xmlns:p="http://schemas.openxmlformats.org/presentationml/2006/main">
  <p:tag name="AS_UNIQUEID" val="1395"/>
</p:tagLst>
</file>

<file path=ppt/tags/tag393.xml><?xml version="1.0" encoding="utf-8"?>
<p:tagLst xmlns:p="http://schemas.openxmlformats.org/presentationml/2006/main">
  <p:tag name="AS_UNIQUEID" val="1396"/>
</p:tagLst>
</file>

<file path=ppt/tags/tag394.xml><?xml version="1.0" encoding="utf-8"?>
<p:tagLst xmlns:p="http://schemas.openxmlformats.org/presentationml/2006/main">
  <p:tag name="AS_UNIQUEID" val="1397"/>
</p:tagLst>
</file>

<file path=ppt/tags/tag395.xml><?xml version="1.0" encoding="utf-8"?>
<p:tagLst xmlns:p="http://schemas.openxmlformats.org/presentationml/2006/main">
  <p:tag name="AS_UNIQUEID" val="1398"/>
</p:tagLst>
</file>

<file path=ppt/tags/tag396.xml><?xml version="1.0" encoding="utf-8"?>
<p:tagLst xmlns:p="http://schemas.openxmlformats.org/presentationml/2006/main">
  <p:tag name="AS_UNIQUEID" val="1399"/>
</p:tagLst>
</file>

<file path=ppt/tags/tag397.xml><?xml version="1.0" encoding="utf-8"?>
<p:tagLst xmlns:p="http://schemas.openxmlformats.org/presentationml/2006/main">
  <p:tag name="AS_UNIQUEID" val="1400"/>
</p:tagLst>
</file>

<file path=ppt/tags/tag398.xml><?xml version="1.0" encoding="utf-8"?>
<p:tagLst xmlns:p="http://schemas.openxmlformats.org/presentationml/2006/main">
  <p:tag name="AS_UNIQUEID" val="1401"/>
</p:tagLst>
</file>

<file path=ppt/tags/tag399.xml><?xml version="1.0" encoding="utf-8"?>
<p:tagLst xmlns:p="http://schemas.openxmlformats.org/presentationml/2006/main">
  <p:tag name="AS_UNIQUEID" val="1402"/>
</p:tagLst>
</file>

<file path=ppt/tags/tag400.xml><?xml version="1.0" encoding="utf-8"?>
<p:tagLst xmlns:p="http://schemas.openxmlformats.org/presentationml/2006/main">
  <p:tag name="AS_UNIQUEID" val="1403"/>
</p:tagLst>
</file>

<file path=ppt/tags/tag401.xml><?xml version="1.0" encoding="utf-8"?>
<p:tagLst xmlns:p="http://schemas.openxmlformats.org/presentationml/2006/main">
  <p:tag name="AS_UNIQUEID" val="1404"/>
</p:tagLst>
</file>

<file path=ppt/tags/tag402.xml><?xml version="1.0" encoding="utf-8"?>
<p:tagLst xmlns:p="http://schemas.openxmlformats.org/presentationml/2006/main">
  <p:tag name="AS_UNIQUEID" val="1405"/>
</p:tagLst>
</file>

<file path=ppt/tags/tag403.xml><?xml version="1.0" encoding="utf-8"?>
<p:tagLst xmlns:p="http://schemas.openxmlformats.org/presentationml/2006/main">
  <p:tag name="AS_UNIQUEID" val="1406"/>
</p:tagLst>
</file>

<file path=ppt/tags/tag404.xml><?xml version="1.0" encoding="utf-8"?>
<p:tagLst xmlns:p="http://schemas.openxmlformats.org/presentationml/2006/main">
  <p:tag name="AS_UNIQUEID" val="1407"/>
</p:tagLst>
</file>

<file path=ppt/tags/tag405.xml><?xml version="1.0" encoding="utf-8"?>
<p:tagLst xmlns:p="http://schemas.openxmlformats.org/presentationml/2006/main">
  <p:tag name="AS_UNIQUEID" val="1408"/>
</p:tagLst>
</file>

<file path=ppt/tags/tag406.xml><?xml version="1.0" encoding="utf-8"?>
<p:tagLst xmlns:p="http://schemas.openxmlformats.org/presentationml/2006/main">
  <p:tag name="AS_UNIQUEID" val="1409"/>
</p:tagLst>
</file>

<file path=ppt/tags/tag407.xml><?xml version="1.0" encoding="utf-8"?>
<p:tagLst xmlns:p="http://schemas.openxmlformats.org/presentationml/2006/main">
  <p:tag name="AS_UNIQUEID" val="1410"/>
</p:tagLst>
</file>

<file path=ppt/tags/tag408.xml><?xml version="1.0" encoding="utf-8"?>
<p:tagLst xmlns:p="http://schemas.openxmlformats.org/presentationml/2006/main">
  <p:tag name="AS_UNIQUEID" val="1411"/>
</p:tagLst>
</file>

<file path=ppt/tags/tag409.xml><?xml version="1.0" encoding="utf-8"?>
<p:tagLst xmlns:p="http://schemas.openxmlformats.org/presentationml/2006/main">
  <p:tag name="AS_UNIQUEID" val="1412"/>
</p:tagLst>
</file>

<file path=ppt/tags/tag410.xml><?xml version="1.0" encoding="utf-8"?>
<p:tagLst xmlns:p="http://schemas.openxmlformats.org/presentationml/2006/main">
  <p:tag name="AS_UNIQUEID" val="1413"/>
</p:tagLst>
</file>

<file path=ppt/tags/tag411.xml><?xml version="1.0" encoding="utf-8"?>
<p:tagLst xmlns:p="http://schemas.openxmlformats.org/presentationml/2006/main">
  <p:tag name="AS_UNIQUEID" val="1414"/>
</p:tagLst>
</file>

<file path=ppt/tags/tag412.xml><?xml version="1.0" encoding="utf-8"?>
<p:tagLst xmlns:p="http://schemas.openxmlformats.org/presentationml/2006/main">
  <p:tag name="AS_UNIQUEID" val="1415"/>
</p:tagLst>
</file>

<file path=ppt/tags/tag413.xml><?xml version="1.0" encoding="utf-8"?>
<p:tagLst xmlns:p="http://schemas.openxmlformats.org/presentationml/2006/main">
  <p:tag name="AS_UNIQUEID" val="1416"/>
</p:tagLst>
</file>

<file path=ppt/tags/tag414.xml><?xml version="1.0" encoding="utf-8"?>
<p:tagLst xmlns:p="http://schemas.openxmlformats.org/presentationml/2006/main">
  <p:tag name="AS_UNIQUEID" val="1417"/>
</p:tagLst>
</file>

<file path=ppt/tags/tag415.xml><?xml version="1.0" encoding="utf-8"?>
<p:tagLst xmlns:p="http://schemas.openxmlformats.org/presentationml/2006/main">
  <p:tag name="AS_UNIQUEID" val="1418"/>
</p:tagLst>
</file>

<file path=ppt/tags/tag416.xml><?xml version="1.0" encoding="utf-8"?>
<p:tagLst xmlns:p="http://schemas.openxmlformats.org/presentationml/2006/main">
  <p:tag name="AS_UNIQUEID" val="1419"/>
</p:tagLst>
</file>

<file path=ppt/tags/tag417.xml><?xml version="1.0" encoding="utf-8"?>
<p:tagLst xmlns:p="http://schemas.openxmlformats.org/presentationml/2006/main">
  <p:tag name="AS_UNIQUEID" val="1420"/>
</p:tagLst>
</file>

<file path=ppt/tags/tag418.xml><?xml version="1.0" encoding="utf-8"?>
<p:tagLst xmlns:p="http://schemas.openxmlformats.org/presentationml/2006/main">
  <p:tag name="AS_UNIQUEID" val="1421"/>
</p:tagLst>
</file>

<file path=ppt/tags/tag419.xml><?xml version="1.0" encoding="utf-8"?>
<p:tagLst xmlns:p="http://schemas.openxmlformats.org/presentationml/2006/main">
  <p:tag name="AS_UNIQUEID" val="1422"/>
</p:tagLst>
</file>

<file path=ppt/tags/tag420.xml><?xml version="1.0" encoding="utf-8"?>
<p:tagLst xmlns:p="http://schemas.openxmlformats.org/presentationml/2006/main">
  <p:tag name="AS_UNIQUEID" val="1423"/>
</p:tagLst>
</file>

<file path=ppt/tags/tag421.xml><?xml version="1.0" encoding="utf-8"?>
<p:tagLst xmlns:p="http://schemas.openxmlformats.org/presentationml/2006/main">
  <p:tag name="AS_UNIQUEID" val="1424"/>
</p:tagLst>
</file>

<file path=ppt/tags/tag422.xml><?xml version="1.0" encoding="utf-8"?>
<p:tagLst xmlns:p="http://schemas.openxmlformats.org/presentationml/2006/main">
  <p:tag name="AS_UNIQUEID" val="1425"/>
</p:tagLst>
</file>

<file path=ppt/tags/tag423.xml><?xml version="1.0" encoding="utf-8"?>
<p:tagLst xmlns:p="http://schemas.openxmlformats.org/presentationml/2006/main">
  <p:tag name="AS_UNIQUEID" val="1426"/>
</p:tagLst>
</file>

<file path=ppt/tags/tag424.xml><?xml version="1.0" encoding="utf-8"?>
<p:tagLst xmlns:p="http://schemas.openxmlformats.org/presentationml/2006/main">
  <p:tag name="AS_UNIQUEID" val="1427"/>
</p:tagLst>
</file>

<file path=ppt/tags/tag425.xml><?xml version="1.0" encoding="utf-8"?>
<p:tagLst xmlns:p="http://schemas.openxmlformats.org/presentationml/2006/main">
  <p:tag name="AS_UNIQUEID" val="1428"/>
</p:tagLst>
</file>

<file path=ppt/tags/tag426.xml><?xml version="1.0" encoding="utf-8"?>
<p:tagLst xmlns:p="http://schemas.openxmlformats.org/presentationml/2006/main">
  <p:tag name="AS_UNIQUEID" val="1429"/>
</p:tagLst>
</file>

<file path=ppt/tags/tag427.xml><?xml version="1.0" encoding="utf-8"?>
<p:tagLst xmlns:p="http://schemas.openxmlformats.org/presentationml/2006/main">
  <p:tag name="AS_UNIQUEID" val="1430"/>
</p:tagLst>
</file>

<file path=ppt/tags/tag428.xml><?xml version="1.0" encoding="utf-8"?>
<p:tagLst xmlns:p="http://schemas.openxmlformats.org/presentationml/2006/main">
  <p:tag name="AS_UNIQUEID" val="1431"/>
</p:tagLst>
</file>

<file path=ppt/tags/tag429.xml><?xml version="1.0" encoding="utf-8"?>
<p:tagLst xmlns:p="http://schemas.openxmlformats.org/presentationml/2006/main">
  <p:tag name="AS_UNIQUEID" val="1432"/>
</p:tagLst>
</file>

<file path=ppt/tags/tag430.xml><?xml version="1.0" encoding="utf-8"?>
<p:tagLst xmlns:p="http://schemas.openxmlformats.org/presentationml/2006/main">
  <p:tag name="AS_UNIQUEID" val="1433"/>
</p:tagLst>
</file>

<file path=ppt/tags/tag431.xml><?xml version="1.0" encoding="utf-8"?>
<p:tagLst xmlns:p="http://schemas.openxmlformats.org/presentationml/2006/main">
  <p:tag name="AS_UNIQUEID" val="1434"/>
</p:tagLst>
</file>

<file path=ppt/tags/tag432.xml><?xml version="1.0" encoding="utf-8"?>
<p:tagLst xmlns:p="http://schemas.openxmlformats.org/presentationml/2006/main">
  <p:tag name="AS_UNIQUEID" val="1435"/>
</p:tagLst>
</file>

<file path=ppt/tags/tag433.xml><?xml version="1.0" encoding="utf-8"?>
<p:tagLst xmlns:p="http://schemas.openxmlformats.org/presentationml/2006/main">
  <p:tag name="AS_UNIQUEID" val="1436"/>
</p:tagLst>
</file>

<file path=ppt/tags/tag434.xml><?xml version="1.0" encoding="utf-8"?>
<p:tagLst xmlns:p="http://schemas.openxmlformats.org/presentationml/2006/main">
  <p:tag name="AS_UNIQUEID" val="1437"/>
</p:tagLst>
</file>

<file path=ppt/tags/tag435.xml><?xml version="1.0" encoding="utf-8"?>
<p:tagLst xmlns:p="http://schemas.openxmlformats.org/presentationml/2006/main">
  <p:tag name="AS_UNIQUEID" val="1443"/>
</p:tagLst>
</file>

<file path=ppt/tags/tag436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437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438.xml><?xml version="1.0" encoding="utf-8"?>
<p:tagLst xmlns:p="http://schemas.openxmlformats.org/presentationml/2006/main">
  <p:tag name="AS_UNIQUEID" val="762"/>
</p:tagLst>
</file>

<file path=ppt/tags/tag439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440.xml><?xml version="1.0" encoding="utf-8"?>
<p:tagLst xmlns:p="http://schemas.openxmlformats.org/presentationml/2006/main">
  <p:tag name="AS_UNIQUEID" val="1444"/>
</p:tagLst>
</file>

<file path=ppt/tags/tag441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442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443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AS_UNIQUEID" val="1445"/>
</p:tagLst>
</file>

<file path=ppt/tags/tag446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447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448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449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450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451.xml><?xml version="1.0" encoding="utf-8"?>
<p:tagLst xmlns:p="http://schemas.openxmlformats.org/presentationml/2006/main">
  <p:tag name="AS_UNIQUEID" val="770"/>
</p:tagLst>
</file>

<file path=ppt/tags/tag452.xml><?xml version="1.0" encoding="utf-8"?>
<p:tagLst xmlns:p="http://schemas.openxmlformats.org/presentationml/2006/main">
  <p:tag name="AS_UNIQUEID" val="771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PECIAL_SOURCE" val="bdnull"/>
  <p:tag name="KSO_WM_TEMPLATE_CATEGORY" val="custom"/>
  <p:tag name="KSO_WM_TEMPLATE_INDEX" val="20200249"/>
</p:tagLst>
</file>

<file path=ppt/tags/tag454.xml><?xml version="1.0" encoding="utf-8"?>
<p:tagLst xmlns:p="http://schemas.openxmlformats.org/presentationml/2006/main">
  <p:tag name="AS_UNIQUEID" val="1446"/>
</p:tagLst>
</file>

<file path=ppt/tags/tag455.xml><?xml version="1.0" encoding="utf-8"?>
<p:tagLst xmlns:p="http://schemas.openxmlformats.org/presentationml/2006/main">
  <p:tag name="AS_UNIQUEID" val="1447"/>
</p:tagLst>
</file>

<file path=ppt/tags/tag456.xml><?xml version="1.0" encoding="utf-8"?>
<p:tagLst xmlns:p="http://schemas.openxmlformats.org/presentationml/2006/main">
  <p:tag name="AS_UNIQUEID" val="1448"/>
</p:tagLst>
</file>

<file path=ppt/tags/tag457.xml><?xml version="1.0" encoding="utf-8"?>
<p:tagLst xmlns:p="http://schemas.openxmlformats.org/presentationml/2006/main">
  <p:tag name="AS_UNIQUEID" val="1449"/>
</p:tagLst>
</file>

<file path=ppt/tags/tag458.xml><?xml version="1.0" encoding="utf-8"?>
<p:tagLst xmlns:p="http://schemas.openxmlformats.org/presentationml/2006/main">
  <p:tag name="AS_UNIQUEID" val="1450"/>
</p:tagLst>
</file>

<file path=ppt/tags/tag459.xml><?xml version="1.0" encoding="utf-8"?>
<p:tagLst xmlns:p="http://schemas.openxmlformats.org/presentationml/2006/main">
  <p:tag name="AS_UNIQUEID" val="1451"/>
</p:tagLst>
</file>

<file path=ppt/tags/tag460.xml><?xml version="1.0" encoding="utf-8"?>
<p:tagLst xmlns:p="http://schemas.openxmlformats.org/presentationml/2006/main">
  <p:tag name="AS_UNIQUEID" val="1452"/>
</p:tagLst>
</file>

<file path=ppt/tags/tag461.xml><?xml version="1.0" encoding="utf-8"?>
<p:tagLst xmlns:p="http://schemas.openxmlformats.org/presentationml/2006/main">
  <p:tag name="AS_UNIQUEID" val="1453"/>
</p:tagLst>
</file>

<file path=ppt/tags/tag462.xml><?xml version="1.0" encoding="utf-8"?>
<p:tagLst xmlns:p="http://schemas.openxmlformats.org/presentationml/2006/main">
  <p:tag name="AS_UNIQUEID" val="1454"/>
</p:tagLst>
</file>

<file path=ppt/tags/tag463.xml><?xml version="1.0" encoding="utf-8"?>
<p:tagLst xmlns:p="http://schemas.openxmlformats.org/presentationml/2006/main">
  <p:tag name="AS_UNIQUEID" val="1455"/>
</p:tagLst>
</file>

<file path=ppt/tags/tag464.xml><?xml version="1.0" encoding="utf-8"?>
<p:tagLst xmlns:p="http://schemas.openxmlformats.org/presentationml/2006/main">
  <p:tag name="KSO_WM_SPECIAL_SOURCE" val="bdnull"/>
</p:tagLst>
</file>

<file path=ppt/tags/tag465.xml><?xml version="1.0" encoding="utf-8"?>
<p:tagLst xmlns:p="http://schemas.openxmlformats.org/presentationml/2006/main">
  <p:tag name="AS_UNIQUEID" val="1456"/>
</p:tagLst>
</file>

<file path=ppt/tags/tag466.xml><?xml version="1.0" encoding="utf-8"?>
<p:tagLst xmlns:p="http://schemas.openxmlformats.org/presentationml/2006/main">
  <p:tag name="AS_UNIQUEID" val="1457"/>
</p:tagLst>
</file>

<file path=ppt/tags/tag467.xml><?xml version="1.0" encoding="utf-8"?>
<p:tagLst xmlns:p="http://schemas.openxmlformats.org/presentationml/2006/main">
  <p:tag name="AS_UNIQUEID" val="1458"/>
</p:tagLst>
</file>

<file path=ppt/tags/tag468.xml><?xml version="1.0" encoding="utf-8"?>
<p:tagLst xmlns:p="http://schemas.openxmlformats.org/presentationml/2006/main">
  <p:tag name="AS_UNIQUEID" val="1459"/>
</p:tagLst>
</file>

<file path=ppt/tags/tag469.xml><?xml version="1.0" encoding="utf-8"?>
<p:tagLst xmlns:p="http://schemas.openxmlformats.org/presentationml/2006/main">
  <p:tag name="AS_UNIQUEID" val="1460"/>
</p:tagLst>
</file>

<file path=ppt/tags/tag470.xml><?xml version="1.0" encoding="utf-8"?>
<p:tagLst xmlns:p="http://schemas.openxmlformats.org/presentationml/2006/main">
  <p:tag name="AS_UNIQUEID" val="1461"/>
</p:tagLst>
</file>

<file path=ppt/tags/tag471.xml><?xml version="1.0" encoding="utf-8"?>
<p:tagLst xmlns:p="http://schemas.openxmlformats.org/presentationml/2006/main">
  <p:tag name="AS_UNIQUEID" val="1462"/>
</p:tagLst>
</file>

<file path=ppt/tags/tag472.xml><?xml version="1.0" encoding="utf-8"?>
<p:tagLst xmlns:p="http://schemas.openxmlformats.org/presentationml/2006/main">
  <p:tag name="AS_UNIQUEID" val="1463"/>
</p:tagLst>
</file>

<file path=ppt/tags/tag473.xml><?xml version="1.0" encoding="utf-8"?>
<p:tagLst xmlns:p="http://schemas.openxmlformats.org/presentationml/2006/main">
  <p:tag name="AS_UNIQUEID" val="1464"/>
</p:tagLst>
</file>

<file path=ppt/tags/tag474.xml><?xml version="1.0" encoding="utf-8"?>
<p:tagLst xmlns:p="http://schemas.openxmlformats.org/presentationml/2006/main">
  <p:tag name="AS_UNIQUEID" val="1465"/>
</p:tagLst>
</file>

<file path=ppt/tags/tag475.xml><?xml version="1.0" encoding="utf-8"?>
<p:tagLst xmlns:p="http://schemas.openxmlformats.org/presentationml/2006/main">
  <p:tag name="AS_UNIQUEID" val="1466"/>
</p:tagLst>
</file>

<file path=ppt/tags/tag476.xml><?xml version="1.0" encoding="utf-8"?>
<p:tagLst xmlns:p="http://schemas.openxmlformats.org/presentationml/2006/main">
  <p:tag name="AS_UNIQUEID" val="1467"/>
</p:tagLst>
</file>

<file path=ppt/tags/tag477.xml><?xml version="1.0" encoding="utf-8"?>
<p:tagLst xmlns:p="http://schemas.openxmlformats.org/presentationml/2006/main">
  <p:tag name="AS_UNIQUEID" val="1468"/>
</p:tagLst>
</file>

<file path=ppt/tags/tag478.xml><?xml version="1.0" encoding="utf-8"?>
<p:tagLst xmlns:p="http://schemas.openxmlformats.org/presentationml/2006/main">
  <p:tag name="AS_UNIQUEID" val="1469"/>
</p:tagLst>
</file>

<file path=ppt/tags/tag479.xml><?xml version="1.0" encoding="utf-8"?>
<p:tagLst xmlns:p="http://schemas.openxmlformats.org/presentationml/2006/main">
  <p:tag name="AS_UNIQUEID" val="1470"/>
</p:tagLst>
</file>

<file path=ppt/tags/tag480.xml><?xml version="1.0" encoding="utf-8"?>
<p:tagLst xmlns:p="http://schemas.openxmlformats.org/presentationml/2006/main">
  <p:tag name="AS_UNIQUEID" val="1471"/>
</p:tagLst>
</file>

<file path=ppt/tags/tag481.xml><?xml version="1.0" encoding="utf-8"?>
<p:tagLst xmlns:p="http://schemas.openxmlformats.org/presentationml/2006/main">
  <p:tag name="AS_UNIQUEID" val="1472"/>
</p:tagLst>
</file>

<file path=ppt/tags/tag482.xml><?xml version="1.0" encoding="utf-8"?>
<p:tagLst xmlns:p="http://schemas.openxmlformats.org/presentationml/2006/main">
  <p:tag name="AS_UNIQUEID" val="1473"/>
</p:tagLst>
</file>

<file path=ppt/tags/tag483.xml><?xml version="1.0" encoding="utf-8"?>
<p:tagLst xmlns:p="http://schemas.openxmlformats.org/presentationml/2006/main">
  <p:tag name="AS_UNIQUEID" val="1474"/>
</p:tagLst>
</file>

<file path=ppt/tags/tag484.xml><?xml version="1.0" encoding="utf-8"?>
<p:tagLst xmlns:p="http://schemas.openxmlformats.org/presentationml/2006/main">
  <p:tag name="AS_UNIQUEID" val="1475"/>
</p:tagLst>
</file>

<file path=ppt/tags/tag485.xml><?xml version="1.0" encoding="utf-8"?>
<p:tagLst xmlns:p="http://schemas.openxmlformats.org/presentationml/2006/main">
  <p:tag name="AS_UNIQUEID" val="1476"/>
</p:tagLst>
</file>

<file path=ppt/tags/tag486.xml><?xml version="1.0" encoding="utf-8"?>
<p:tagLst xmlns:p="http://schemas.openxmlformats.org/presentationml/2006/main">
  <p:tag name="AS_UNIQUEID" val="1477"/>
</p:tagLst>
</file>

<file path=ppt/tags/tag487.xml><?xml version="1.0" encoding="utf-8"?>
<p:tagLst xmlns:p="http://schemas.openxmlformats.org/presentationml/2006/main">
  <p:tag name="AS_UNIQUEID" val="1478"/>
</p:tagLst>
</file>

<file path=ppt/tags/tag488.xml><?xml version="1.0" encoding="utf-8"?>
<p:tagLst xmlns:p="http://schemas.openxmlformats.org/presentationml/2006/main">
  <p:tag name="AS_UNIQUEID" val="1479"/>
</p:tagLst>
</file>

<file path=ppt/tags/tag489.xml><?xml version="1.0" encoding="utf-8"?>
<p:tagLst xmlns:p="http://schemas.openxmlformats.org/presentationml/2006/main">
  <p:tag name="AS_UNIQUEID" val="1480"/>
</p:tagLst>
</file>

<file path=ppt/tags/tag490.xml><?xml version="1.0" encoding="utf-8"?>
<p:tagLst xmlns:p="http://schemas.openxmlformats.org/presentationml/2006/main">
  <p:tag name="AS_UNIQUEID" val="1481"/>
</p:tagLst>
</file>

<file path=ppt/tags/tag491.xml><?xml version="1.0" encoding="utf-8"?>
<p:tagLst xmlns:p="http://schemas.openxmlformats.org/presentationml/2006/main">
  <p:tag name="AS_UNIQUEID" val="1482"/>
</p:tagLst>
</file>

<file path=ppt/tags/tag492.xml><?xml version="1.0" encoding="utf-8"?>
<p:tagLst xmlns:p="http://schemas.openxmlformats.org/presentationml/2006/main">
  <p:tag name="AS_UNIQUEID" val="1483"/>
</p:tagLst>
</file>

<file path=ppt/tags/tag493.xml><?xml version="1.0" encoding="utf-8"?>
<p:tagLst xmlns:p="http://schemas.openxmlformats.org/presentationml/2006/main">
  <p:tag name="AS_UNIQUEID" val="1484"/>
</p:tagLst>
</file>

<file path=ppt/tags/tag494.xml><?xml version="1.0" encoding="utf-8"?>
<p:tagLst xmlns:p="http://schemas.openxmlformats.org/presentationml/2006/main">
  <p:tag name="AS_UNIQUEID" val="1485"/>
</p:tagLst>
</file>

<file path=ppt/tags/tag495.xml><?xml version="1.0" encoding="utf-8"?>
<p:tagLst xmlns:p="http://schemas.openxmlformats.org/presentationml/2006/main">
  <p:tag name="AS_UNIQUEID" val="1486"/>
</p:tagLst>
</file>

<file path=ppt/tags/tag496.xml><?xml version="1.0" encoding="utf-8"?>
<p:tagLst xmlns:p="http://schemas.openxmlformats.org/presentationml/2006/main">
  <p:tag name="KSO_WM_SPECIAL_SOURCE" val="bdnull"/>
</p:tagLst>
</file>

<file path=ppt/tags/tag497.xml><?xml version="1.0" encoding="utf-8"?>
<p:tagLst xmlns:p="http://schemas.openxmlformats.org/presentationml/2006/main">
  <p:tag name="AS_UNIQUEID" val="1487"/>
</p:tagLst>
</file>

<file path=ppt/tags/tag498.xml><?xml version="1.0" encoding="utf-8"?>
<p:tagLst xmlns:p="http://schemas.openxmlformats.org/presentationml/2006/main">
  <p:tag name="AS_UNIQUEID" val="1488"/>
</p:tagLst>
</file>

<file path=ppt/tags/tag499.xml><?xml version="1.0" encoding="utf-8"?>
<p:tagLst xmlns:p="http://schemas.openxmlformats.org/presentationml/2006/main">
  <p:tag name="AS_UNIQUEID" val="1489"/>
</p:tagLst>
</file>

<file path=ppt/tags/tag500.xml><?xml version="1.0" encoding="utf-8"?>
<p:tagLst xmlns:p="http://schemas.openxmlformats.org/presentationml/2006/main">
  <p:tag name="AS_UNIQUEID" val="1490"/>
</p:tagLst>
</file>

<file path=ppt/tags/tag501.xml><?xml version="1.0" encoding="utf-8"?>
<p:tagLst xmlns:p="http://schemas.openxmlformats.org/presentationml/2006/main">
  <p:tag name="AS_UNIQUEID" val="1491"/>
</p:tagLst>
</file>

<file path=ppt/tags/tag502.xml><?xml version="1.0" encoding="utf-8"?>
<p:tagLst xmlns:p="http://schemas.openxmlformats.org/presentationml/2006/main">
  <p:tag name="AS_UNIQUEID" val="1492"/>
</p:tagLst>
</file>

<file path=ppt/tags/tag503.xml><?xml version="1.0" encoding="utf-8"?>
<p:tagLst xmlns:p="http://schemas.openxmlformats.org/presentationml/2006/main">
  <p:tag name="AS_UNIQUEID" val="1493"/>
</p:tagLst>
</file>

<file path=ppt/tags/tag504.xml><?xml version="1.0" encoding="utf-8"?>
<p:tagLst xmlns:p="http://schemas.openxmlformats.org/presentationml/2006/main">
  <p:tag name="AS_UNIQUEID" val="1494"/>
</p:tagLst>
</file>

<file path=ppt/tags/tag505.xml><?xml version="1.0" encoding="utf-8"?>
<p:tagLst xmlns:p="http://schemas.openxmlformats.org/presentationml/2006/main">
  <p:tag name="AS_UNIQUEID" val="1495"/>
</p:tagLst>
</file>

<file path=ppt/tags/tag506.xml><?xml version="1.0" encoding="utf-8"?>
<p:tagLst xmlns:p="http://schemas.openxmlformats.org/presentationml/2006/main">
  <p:tag name="AS_UNIQUEID" val="1496"/>
</p:tagLst>
</file>

<file path=ppt/tags/tag507.xml><?xml version="1.0" encoding="utf-8"?>
<p:tagLst xmlns:p="http://schemas.openxmlformats.org/presentationml/2006/main">
  <p:tag name="AS_UNIQUEID" val="1497"/>
</p:tagLst>
</file>

<file path=ppt/tags/tag508.xml><?xml version="1.0" encoding="utf-8"?>
<p:tagLst xmlns:p="http://schemas.openxmlformats.org/presentationml/2006/main">
  <p:tag name="AS_UNIQUEID" val="724"/>
  <p:tag name="KSO_WM_BEAUTIFY_FLAG" val=""/>
</p:tagLst>
</file>

<file path=ppt/tags/tag509.xml><?xml version="1.0" encoding="utf-8"?>
<p:tagLst xmlns:p="http://schemas.openxmlformats.org/presentationml/2006/main">
  <p:tag name="KSO_WM_SPECIAL_SOURCE" val="bdnull"/>
</p:tagLst>
</file>

<file path=ppt/tags/tag510.xml><?xml version="1.0" encoding="utf-8"?>
<p:tagLst xmlns:p="http://schemas.openxmlformats.org/presentationml/2006/main">
  <p:tag name="AS_UNIQUEID" val="1498"/>
</p:tagLst>
</file>

<file path=ppt/tags/tag511.xml><?xml version="1.0" encoding="utf-8"?>
<p:tagLst xmlns:p="http://schemas.openxmlformats.org/presentationml/2006/main">
  <p:tag name="AS_UNIQUEID" val="1499"/>
</p:tagLst>
</file>

<file path=ppt/tags/tag512.xml><?xml version="1.0" encoding="utf-8"?>
<p:tagLst xmlns:p="http://schemas.openxmlformats.org/presentationml/2006/main">
  <p:tag name="AS_UNIQUEID" val="1500"/>
</p:tagLst>
</file>

<file path=ppt/tags/tag513.xml><?xml version="1.0" encoding="utf-8"?>
<p:tagLst xmlns:p="http://schemas.openxmlformats.org/presentationml/2006/main">
  <p:tag name="AS_UNIQUEID" val="1501"/>
</p:tagLst>
</file>

<file path=ppt/tags/tag514.xml><?xml version="1.0" encoding="utf-8"?>
<p:tagLst xmlns:p="http://schemas.openxmlformats.org/presentationml/2006/main">
  <p:tag name="AS_UNIQUEID" val="1502"/>
</p:tagLst>
</file>

<file path=ppt/tags/tag515.xml><?xml version="1.0" encoding="utf-8"?>
<p:tagLst xmlns:p="http://schemas.openxmlformats.org/presentationml/2006/main">
  <p:tag name="AS_UNIQUEID" val="1503"/>
</p:tagLst>
</file>

<file path=ppt/tags/tag516.xml><?xml version="1.0" encoding="utf-8"?>
<p:tagLst xmlns:p="http://schemas.openxmlformats.org/presentationml/2006/main">
  <p:tag name="AS_UNIQUEID" val="1504"/>
</p:tagLst>
</file>

<file path=ppt/tags/tag517.xml><?xml version="1.0" encoding="utf-8"?>
<p:tagLst xmlns:p="http://schemas.openxmlformats.org/presentationml/2006/main">
  <p:tag name="AS_UNIQUEID" val="1505"/>
</p:tagLst>
</file>

<file path=ppt/tags/tag518.xml><?xml version="1.0" encoding="utf-8"?>
<p:tagLst xmlns:p="http://schemas.openxmlformats.org/presentationml/2006/main">
  <p:tag name="AS_UNIQUEID" val="1506"/>
</p:tagLst>
</file>

<file path=ppt/tags/tag519.xml><?xml version="1.0" encoding="utf-8"?>
<p:tagLst xmlns:p="http://schemas.openxmlformats.org/presentationml/2006/main">
  <p:tag name="AS_UNIQUEID" val="728"/>
  <p:tag name="KSO_WM_BEAUTIFY_FLAG" val=""/>
</p:tagLst>
</file>

<file path=ppt/tags/tag520.xml><?xml version="1.0" encoding="utf-8"?>
<p:tagLst xmlns:p="http://schemas.openxmlformats.org/presentationml/2006/main">
  <p:tag name="KSO_WM_SPECIAL_SOURCE" val="bdnull"/>
</p:tagLst>
</file>

<file path=ppt/tags/tag521.xml><?xml version="1.0" encoding="utf-8"?>
<p:tagLst xmlns:p="http://schemas.openxmlformats.org/presentationml/2006/main">
  <p:tag name="AS_UNIQUEID" val="1507"/>
</p:tagLst>
</file>

<file path=ppt/tags/tag522.xml><?xml version="1.0" encoding="utf-8"?>
<p:tagLst xmlns:p="http://schemas.openxmlformats.org/presentationml/2006/main">
  <p:tag name="AS_UNIQUEID" val="1508"/>
</p:tagLst>
</file>

<file path=ppt/tags/tag523.xml><?xml version="1.0" encoding="utf-8"?>
<p:tagLst xmlns:p="http://schemas.openxmlformats.org/presentationml/2006/main">
  <p:tag name="AS_UNIQUEID" val="1509"/>
</p:tagLst>
</file>

<file path=ppt/tags/tag524.xml><?xml version="1.0" encoding="utf-8"?>
<p:tagLst xmlns:p="http://schemas.openxmlformats.org/presentationml/2006/main">
  <p:tag name="AS_UNIQUEID" val="1510"/>
</p:tagLst>
</file>

<file path=ppt/tags/tag525.xml><?xml version="1.0" encoding="utf-8"?>
<p:tagLst xmlns:p="http://schemas.openxmlformats.org/presentationml/2006/main">
  <p:tag name="AS_UNIQUEID" val="1511"/>
</p:tagLst>
</file>

<file path=ppt/tags/tag526.xml><?xml version="1.0" encoding="utf-8"?>
<p:tagLst xmlns:p="http://schemas.openxmlformats.org/presentationml/2006/main">
  <p:tag name="AS_UNIQUEID" val="1512"/>
</p:tagLst>
</file>

<file path=ppt/tags/tag527.xml><?xml version="1.0" encoding="utf-8"?>
<p:tagLst xmlns:p="http://schemas.openxmlformats.org/presentationml/2006/main">
  <p:tag name="AS_UNIQUEID" val="1513"/>
</p:tagLst>
</file>

<file path=ppt/tags/tag528.xml><?xml version="1.0" encoding="utf-8"?>
<p:tagLst xmlns:p="http://schemas.openxmlformats.org/presentationml/2006/main">
  <p:tag name="AS_UNIQUEID" val="1514"/>
</p:tagLst>
</file>

<file path=ppt/tags/tag529.xml><?xml version="1.0" encoding="utf-8"?>
<p:tagLst xmlns:p="http://schemas.openxmlformats.org/presentationml/2006/main">
  <p:tag name="AS_UNIQUEID" val="1515"/>
</p:tagLst>
</file>

<file path=ppt/tags/tag530.xml><?xml version="1.0" encoding="utf-8"?>
<p:tagLst xmlns:p="http://schemas.openxmlformats.org/presentationml/2006/main">
  <p:tag name="AS_UNIQUEID" val="1516"/>
</p:tagLst>
</file>

<file path=ppt/tags/tag531.xml><?xml version="1.0" encoding="utf-8"?>
<p:tagLst xmlns:p="http://schemas.openxmlformats.org/presentationml/2006/main">
  <p:tag name="AS_UNIQUEID" val="1517"/>
</p:tagLst>
</file>

<file path=ppt/tags/tag532.xml><?xml version="1.0" encoding="utf-8"?>
<p:tagLst xmlns:p="http://schemas.openxmlformats.org/presentationml/2006/main">
  <p:tag name="AS_UNIQUEID" val="1518"/>
</p:tagLst>
</file>

<file path=ppt/tags/tag533.xml><?xml version="1.0" encoding="utf-8"?>
<p:tagLst xmlns:p="http://schemas.openxmlformats.org/presentationml/2006/main">
  <p:tag name="AS_UNIQUEID" val="1519"/>
</p:tagLst>
</file>

<file path=ppt/tags/tag534.xml><?xml version="1.0" encoding="utf-8"?>
<p:tagLst xmlns:p="http://schemas.openxmlformats.org/presentationml/2006/main">
  <p:tag name="AS_UNIQUEID" val="1520"/>
</p:tagLst>
</file>

<file path=ppt/tags/tag535.xml><?xml version="1.0" encoding="utf-8"?>
<p:tagLst xmlns:p="http://schemas.openxmlformats.org/presentationml/2006/main">
  <p:tag name="AS_UNIQUEID" val="1521"/>
</p:tagLst>
</file>

<file path=ppt/tags/tag536.xml><?xml version="1.0" encoding="utf-8"?>
<p:tagLst xmlns:p="http://schemas.openxmlformats.org/presentationml/2006/main">
  <p:tag name="AS_UNIQUEID" val="1522"/>
</p:tagLst>
</file>

<file path=ppt/tags/tag537.xml><?xml version="1.0" encoding="utf-8"?>
<p:tagLst xmlns:p="http://schemas.openxmlformats.org/presentationml/2006/main">
  <p:tag name="AS_UNIQUEID" val="1523"/>
</p:tagLst>
</file>

<file path=ppt/tags/tag538.xml><?xml version="1.0" encoding="utf-8"?>
<p:tagLst xmlns:p="http://schemas.openxmlformats.org/presentationml/2006/main">
  <p:tag name="AS_UNIQUEID" val="1524"/>
</p:tagLst>
</file>

<file path=ppt/tags/tag539.xml><?xml version="1.0" encoding="utf-8"?>
<p:tagLst xmlns:p="http://schemas.openxmlformats.org/presentationml/2006/main">
  <p:tag name="AS_UNIQUEID" val="1525"/>
</p:tagLst>
</file>

<file path=ppt/tags/tag540.xml><?xml version="1.0" encoding="utf-8"?>
<p:tagLst xmlns:p="http://schemas.openxmlformats.org/presentationml/2006/main">
  <p:tag name="AS_UNIQUEID" val="1526"/>
</p:tagLst>
</file>

<file path=ppt/tags/tag541.xml><?xml version="1.0" encoding="utf-8"?>
<p:tagLst xmlns:p="http://schemas.openxmlformats.org/presentationml/2006/main">
  <p:tag name="AS_UNIQUEID" val="1527"/>
</p:tagLst>
</file>

<file path=ppt/tags/tag542.xml><?xml version="1.0" encoding="utf-8"?>
<p:tagLst xmlns:p="http://schemas.openxmlformats.org/presentationml/2006/main">
  <p:tag name="AS_UNIQUEID" val="1528"/>
</p:tagLst>
</file>

<file path=ppt/tags/tag543.xml><?xml version="1.0" encoding="utf-8"?>
<p:tagLst xmlns:p="http://schemas.openxmlformats.org/presentationml/2006/main">
  <p:tag name="AS_UNIQUEID" val="1529"/>
</p:tagLst>
</file>

<file path=ppt/tags/tag544.xml><?xml version="1.0" encoding="utf-8"?>
<p:tagLst xmlns:p="http://schemas.openxmlformats.org/presentationml/2006/main">
  <p:tag name="AS_UNIQUEID" val="1530"/>
</p:tagLst>
</file>

<file path=ppt/tags/tag545.xml><?xml version="1.0" encoding="utf-8"?>
<p:tagLst xmlns:p="http://schemas.openxmlformats.org/presentationml/2006/main">
  <p:tag name="AS_UNIQUEID" val="1531"/>
</p:tagLst>
</file>

<file path=ppt/tags/tag546.xml><?xml version="1.0" encoding="utf-8"?>
<p:tagLst xmlns:p="http://schemas.openxmlformats.org/presentationml/2006/main">
  <p:tag name="AS_UNIQUEID" val="1532"/>
</p:tagLst>
</file>

<file path=ppt/tags/tag547.xml><?xml version="1.0" encoding="utf-8"?>
<p:tagLst xmlns:p="http://schemas.openxmlformats.org/presentationml/2006/main">
  <p:tag name="AS_UNIQUEID" val="1533"/>
</p:tagLst>
</file>

<file path=ppt/tags/tag548.xml><?xml version="1.0" encoding="utf-8"?>
<p:tagLst xmlns:p="http://schemas.openxmlformats.org/presentationml/2006/main">
  <p:tag name="KSO_WM_SPECIAL_SOURCE" val="bdnull"/>
</p:tagLst>
</file>

<file path=ppt/tags/tag549.xml><?xml version="1.0" encoding="utf-8"?>
<p:tagLst xmlns:p="http://schemas.openxmlformats.org/presentationml/2006/main">
  <p:tag name="AS_UNIQUEID" val="1534"/>
</p:tagLst>
</file>

<file path=ppt/tags/tag550.xml><?xml version="1.0" encoding="utf-8"?>
<p:tagLst xmlns:p="http://schemas.openxmlformats.org/presentationml/2006/main">
  <p:tag name="AS_UNIQUEID" val="1535"/>
</p:tagLst>
</file>

<file path=ppt/tags/tag551.xml><?xml version="1.0" encoding="utf-8"?>
<p:tagLst xmlns:p="http://schemas.openxmlformats.org/presentationml/2006/main">
  <p:tag name="AS_UNIQUEID" val="1536"/>
</p:tagLst>
</file>

<file path=ppt/tags/tag552.xml><?xml version="1.0" encoding="utf-8"?>
<p:tagLst xmlns:p="http://schemas.openxmlformats.org/presentationml/2006/main">
  <p:tag name="AS_UNIQUEID" val="1537"/>
</p:tagLst>
</file>

<file path=ppt/tags/tag553.xml><?xml version="1.0" encoding="utf-8"?>
<p:tagLst xmlns:p="http://schemas.openxmlformats.org/presentationml/2006/main">
  <p:tag name="AS_UNIQUEID" val="1538"/>
</p:tagLst>
</file>

<file path=ppt/tags/tag554.xml><?xml version="1.0" encoding="utf-8"?>
<p:tagLst xmlns:p="http://schemas.openxmlformats.org/presentationml/2006/main">
  <p:tag name="AS_UNIQUEID" val="1539"/>
</p:tagLst>
</file>

<file path=ppt/tags/tag555.xml><?xml version="1.0" encoding="utf-8"?>
<p:tagLst xmlns:p="http://schemas.openxmlformats.org/presentationml/2006/main">
  <p:tag name="AS_UNIQUEID" val="1540"/>
</p:tagLst>
</file>

<file path=ppt/tags/tag556.xml><?xml version="1.0" encoding="utf-8"?>
<p:tagLst xmlns:p="http://schemas.openxmlformats.org/presentationml/2006/main">
  <p:tag name="AS_UNIQUEID" val="1541"/>
</p:tagLst>
</file>

<file path=ppt/tags/tag557.xml><?xml version="1.0" encoding="utf-8"?>
<p:tagLst xmlns:p="http://schemas.openxmlformats.org/presentationml/2006/main">
  <p:tag name="AS_UNIQUEID" val="1542"/>
</p:tagLst>
</file>

<file path=ppt/tags/tag558.xml><?xml version="1.0" encoding="utf-8"?>
<p:tagLst xmlns:p="http://schemas.openxmlformats.org/presentationml/2006/main">
  <p:tag name="AS_UNIQUEID" val="1543"/>
</p:tagLst>
</file>

<file path=ppt/tags/tag559.xml><?xml version="1.0" encoding="utf-8"?>
<p:tagLst xmlns:p="http://schemas.openxmlformats.org/presentationml/2006/main">
  <p:tag name="AS_UNIQUEID" val="1544"/>
</p:tagLst>
</file>

<file path=ppt/tags/tag560.xml><?xml version="1.0" encoding="utf-8"?>
<p:tagLst xmlns:p="http://schemas.openxmlformats.org/presentationml/2006/main">
  <p:tag name="AS_UNIQUEID" val="1545"/>
</p:tagLst>
</file>

<file path=ppt/tags/tag561.xml><?xml version="1.0" encoding="utf-8"?>
<p:tagLst xmlns:p="http://schemas.openxmlformats.org/presentationml/2006/main">
  <p:tag name="AS_UNIQUEID" val="1546"/>
</p:tagLst>
</file>

<file path=ppt/tags/tag562.xml><?xml version="1.0" encoding="utf-8"?>
<p:tagLst xmlns:p="http://schemas.openxmlformats.org/presentationml/2006/main">
  <p:tag name="AS_UNIQUEID" val="1547"/>
</p:tagLst>
</file>

<file path=ppt/tags/tag563.xml><?xml version="1.0" encoding="utf-8"?>
<p:tagLst xmlns:p="http://schemas.openxmlformats.org/presentationml/2006/main">
  <p:tag name="AS_UNIQUEID" val="1548"/>
</p:tagLst>
</file>

<file path=ppt/tags/tag564.xml><?xml version="1.0" encoding="utf-8"?>
<p:tagLst xmlns:p="http://schemas.openxmlformats.org/presentationml/2006/main">
  <p:tag name="AS_UNIQUEID" val="1549"/>
</p:tagLst>
</file>

<file path=ppt/tags/tag565.xml><?xml version="1.0" encoding="utf-8"?>
<p:tagLst xmlns:p="http://schemas.openxmlformats.org/presentationml/2006/main">
  <p:tag name="AS_UNIQUEID" val="1550"/>
</p:tagLst>
</file>

<file path=ppt/tags/tag566.xml><?xml version="1.0" encoding="utf-8"?>
<p:tagLst xmlns:p="http://schemas.openxmlformats.org/presentationml/2006/main">
  <p:tag name="AS_UNIQUEID" val="1551"/>
</p:tagLst>
</file>

<file path=ppt/tags/tag567.xml><?xml version="1.0" encoding="utf-8"?>
<p:tagLst xmlns:p="http://schemas.openxmlformats.org/presentationml/2006/main">
  <p:tag name="AS_UNIQUEID" val="1552"/>
</p:tagLst>
</file>

<file path=ppt/tags/tag568.xml><?xml version="1.0" encoding="utf-8"?>
<p:tagLst xmlns:p="http://schemas.openxmlformats.org/presentationml/2006/main">
  <p:tag name="AS_UNIQUEID" val="1553"/>
</p:tagLst>
</file>

<file path=ppt/tags/tag569.xml><?xml version="1.0" encoding="utf-8"?>
<p:tagLst xmlns:p="http://schemas.openxmlformats.org/presentationml/2006/main">
  <p:tag name="AS_UNIQUEID" val="1554"/>
</p:tagLst>
</file>

<file path=ppt/tags/tag570.xml><?xml version="1.0" encoding="utf-8"?>
<p:tagLst xmlns:p="http://schemas.openxmlformats.org/presentationml/2006/main">
  <p:tag name="AS_UNIQUEID" val="1555"/>
</p:tagLst>
</file>

<file path=ppt/tags/tag571.xml><?xml version="1.0" encoding="utf-8"?>
<p:tagLst xmlns:p="http://schemas.openxmlformats.org/presentationml/2006/main">
  <p:tag name="AS_UNIQUEID" val="1556"/>
</p:tagLst>
</file>

<file path=ppt/tags/tag572.xml><?xml version="1.0" encoding="utf-8"?>
<p:tagLst xmlns:p="http://schemas.openxmlformats.org/presentationml/2006/main">
  <p:tag name="AS_UNIQUEID" val="1557"/>
</p:tagLst>
</file>

<file path=ppt/tags/tag573.xml><?xml version="1.0" encoding="utf-8"?>
<p:tagLst xmlns:p="http://schemas.openxmlformats.org/presentationml/2006/main">
  <p:tag name="AS_UNIQUEID" val="1558"/>
</p:tagLst>
</file>

<file path=ppt/tags/tag574.xml><?xml version="1.0" encoding="utf-8"?>
<p:tagLst xmlns:p="http://schemas.openxmlformats.org/presentationml/2006/main">
  <p:tag name="AS_UNIQUEID" val="1559"/>
</p:tagLst>
</file>

<file path=ppt/tags/tag575.xml><?xml version="1.0" encoding="utf-8"?>
<p:tagLst xmlns:p="http://schemas.openxmlformats.org/presentationml/2006/main">
  <p:tag name="AS_UNIQUEID" val="1560"/>
</p:tagLst>
</file>

<file path=ppt/tags/tag576.xml><?xml version="1.0" encoding="utf-8"?>
<p:tagLst xmlns:p="http://schemas.openxmlformats.org/presentationml/2006/main">
  <p:tag name="AS_UNIQUEID" val="1561"/>
</p:tagLst>
</file>

<file path=ppt/tags/tag577.xml><?xml version="1.0" encoding="utf-8"?>
<p:tagLst xmlns:p="http://schemas.openxmlformats.org/presentationml/2006/main">
  <p:tag name="AS_UNIQUEID" val="1562"/>
</p:tagLst>
</file>

<file path=ppt/tags/tag578.xml><?xml version="1.0" encoding="utf-8"?>
<p:tagLst xmlns:p="http://schemas.openxmlformats.org/presentationml/2006/main">
  <p:tag name="AS_UNIQUEID" val="1720"/>
</p:tagLst>
</file>

<file path=ppt/tags/tag579.xml><?xml version="1.0" encoding="utf-8"?>
<p:tagLst xmlns:p="http://schemas.openxmlformats.org/presentationml/2006/main">
  <p:tag name="KSO_WM_SPECIAL_SOURCE" val="bdnull"/>
</p:tagLst>
</file>

<file path=ppt/tags/tag580.xml><?xml version="1.0" encoding="utf-8"?>
<p:tagLst xmlns:p="http://schemas.openxmlformats.org/presentationml/2006/main">
  <p:tag name="AS_UNIQUEID" val="1563"/>
</p:tagLst>
</file>

<file path=ppt/tags/tag581.xml><?xml version="1.0" encoding="utf-8"?>
<p:tagLst xmlns:p="http://schemas.openxmlformats.org/presentationml/2006/main">
  <p:tag name="AS_UNIQUEID" val="1564"/>
</p:tagLst>
</file>

<file path=ppt/tags/tag582.xml><?xml version="1.0" encoding="utf-8"?>
<p:tagLst xmlns:p="http://schemas.openxmlformats.org/presentationml/2006/main">
  <p:tag name="AS_UNIQUEID" val="1565"/>
</p:tagLst>
</file>

<file path=ppt/tags/tag583.xml><?xml version="1.0" encoding="utf-8"?>
<p:tagLst xmlns:p="http://schemas.openxmlformats.org/presentationml/2006/main">
  <p:tag name="AS_UNIQUEID" val="1566"/>
</p:tagLst>
</file>

<file path=ppt/tags/tag584.xml><?xml version="1.0" encoding="utf-8"?>
<p:tagLst xmlns:p="http://schemas.openxmlformats.org/presentationml/2006/main">
  <p:tag name="AS_UNIQUEID" val="1567"/>
</p:tagLst>
</file>

<file path=ppt/tags/tag585.xml><?xml version="1.0" encoding="utf-8"?>
<p:tagLst xmlns:p="http://schemas.openxmlformats.org/presentationml/2006/main">
  <p:tag name="AS_UNIQUEID" val="1568"/>
</p:tagLst>
</file>

<file path=ppt/tags/tag586.xml><?xml version="1.0" encoding="utf-8"?>
<p:tagLst xmlns:p="http://schemas.openxmlformats.org/presentationml/2006/main">
  <p:tag name="AS_UNIQUEID" val="1569"/>
</p:tagLst>
</file>

<file path=ppt/tags/tag587.xml><?xml version="1.0" encoding="utf-8"?>
<p:tagLst xmlns:p="http://schemas.openxmlformats.org/presentationml/2006/main">
  <p:tag name="AS_UNIQUEID" val="1570"/>
</p:tagLst>
</file>

<file path=ppt/tags/tag588.xml><?xml version="1.0" encoding="utf-8"?>
<p:tagLst xmlns:p="http://schemas.openxmlformats.org/presentationml/2006/main">
  <p:tag name="AS_UNIQUEID" val="1571"/>
</p:tagLst>
</file>

<file path=ppt/tags/tag589.xml><?xml version="1.0" encoding="utf-8"?>
<p:tagLst xmlns:p="http://schemas.openxmlformats.org/presentationml/2006/main">
  <p:tag name="AS_UNIQUEID" val="1572"/>
</p:tagLst>
</file>

<file path=ppt/tags/tag590.xml><?xml version="1.0" encoding="utf-8"?>
<p:tagLst xmlns:p="http://schemas.openxmlformats.org/presentationml/2006/main">
  <p:tag name="AS_UNIQUEID" val="1573"/>
</p:tagLst>
</file>

<file path=ppt/tags/tag591.xml><?xml version="1.0" encoding="utf-8"?>
<p:tagLst xmlns:p="http://schemas.openxmlformats.org/presentationml/2006/main">
  <p:tag name="AS_UNIQUEID" val="1574"/>
</p:tagLst>
</file>

<file path=ppt/tags/tag592.xml><?xml version="1.0" encoding="utf-8"?>
<p:tagLst xmlns:p="http://schemas.openxmlformats.org/presentationml/2006/main">
  <p:tag name="AS_UNIQUEID" val="1575"/>
</p:tagLst>
</file>

<file path=ppt/tags/tag593.xml><?xml version="1.0" encoding="utf-8"?>
<p:tagLst xmlns:p="http://schemas.openxmlformats.org/presentationml/2006/main">
  <p:tag name="AS_UNIQUEID" val="1576"/>
</p:tagLst>
</file>

<file path=ppt/tags/tag594.xml><?xml version="1.0" encoding="utf-8"?>
<p:tagLst xmlns:p="http://schemas.openxmlformats.org/presentationml/2006/main">
  <p:tag name="AS_UNIQUEID" val="1577"/>
</p:tagLst>
</file>

<file path=ppt/tags/tag595.xml><?xml version="1.0" encoding="utf-8"?>
<p:tagLst xmlns:p="http://schemas.openxmlformats.org/presentationml/2006/main">
  <p:tag name="AS_UNIQUEID" val="1578"/>
</p:tagLst>
</file>

<file path=ppt/tags/tag596.xml><?xml version="1.0" encoding="utf-8"?>
<p:tagLst xmlns:p="http://schemas.openxmlformats.org/presentationml/2006/main">
  <p:tag name="AS_UNIQUEID" val="1579"/>
</p:tagLst>
</file>

<file path=ppt/tags/tag597.xml><?xml version="1.0" encoding="utf-8"?>
<p:tagLst xmlns:p="http://schemas.openxmlformats.org/presentationml/2006/main">
  <p:tag name="AS_UNIQUEID" val="1580"/>
</p:tagLst>
</file>

<file path=ppt/tags/tag598.xml><?xml version="1.0" encoding="utf-8"?>
<p:tagLst xmlns:p="http://schemas.openxmlformats.org/presentationml/2006/main">
  <p:tag name="AS_UNIQUEID" val="1581"/>
</p:tagLst>
</file>

<file path=ppt/tags/tag599.xml><?xml version="1.0" encoding="utf-8"?>
<p:tagLst xmlns:p="http://schemas.openxmlformats.org/presentationml/2006/main">
  <p:tag name="AS_UNIQUEID" val="1582"/>
</p:tagLst>
</file>

<file path=ppt/tags/tag600.xml><?xml version="1.0" encoding="utf-8"?>
<p:tagLst xmlns:p="http://schemas.openxmlformats.org/presentationml/2006/main">
  <p:tag name="AS_UNIQUEID" val="1583"/>
</p:tagLst>
</file>

<file path=ppt/tags/tag601.xml><?xml version="1.0" encoding="utf-8"?>
<p:tagLst xmlns:p="http://schemas.openxmlformats.org/presentationml/2006/main">
  <p:tag name="AS_UNIQUEID" val="1584"/>
</p:tagLst>
</file>

<file path=ppt/tags/tag602.xml><?xml version="1.0" encoding="utf-8"?>
<p:tagLst xmlns:p="http://schemas.openxmlformats.org/presentationml/2006/main">
  <p:tag name="KSO_WM_SPECIAL_SOURCE" val="bdnull"/>
</p:tagLst>
</file>

<file path=ppt/tags/tag603.xml><?xml version="1.0" encoding="utf-8"?>
<p:tagLst xmlns:p="http://schemas.openxmlformats.org/presentationml/2006/main">
  <p:tag name="AS_UNIQUEID" val="1585"/>
</p:tagLst>
</file>

<file path=ppt/tags/tag604.xml><?xml version="1.0" encoding="utf-8"?>
<p:tagLst xmlns:p="http://schemas.openxmlformats.org/presentationml/2006/main">
  <p:tag name="AS_UNIQUEID" val="1586"/>
</p:tagLst>
</file>

<file path=ppt/tags/tag605.xml><?xml version="1.0" encoding="utf-8"?>
<p:tagLst xmlns:p="http://schemas.openxmlformats.org/presentationml/2006/main">
  <p:tag name="AS_UNIQUEID" val="1587"/>
</p:tagLst>
</file>

<file path=ppt/tags/tag606.xml><?xml version="1.0" encoding="utf-8"?>
<p:tagLst xmlns:p="http://schemas.openxmlformats.org/presentationml/2006/main">
  <p:tag name="AS_UNIQUEID" val="1588"/>
</p:tagLst>
</file>

<file path=ppt/tags/tag607.xml><?xml version="1.0" encoding="utf-8"?>
<p:tagLst xmlns:p="http://schemas.openxmlformats.org/presentationml/2006/main">
  <p:tag name="AS_UNIQUEID" val="1589"/>
</p:tagLst>
</file>

<file path=ppt/tags/tag608.xml><?xml version="1.0" encoding="utf-8"?>
<p:tagLst xmlns:p="http://schemas.openxmlformats.org/presentationml/2006/main">
  <p:tag name="AS_UNIQUEID" val="1590"/>
</p:tagLst>
</file>

<file path=ppt/tags/tag609.xml><?xml version="1.0" encoding="utf-8"?>
<p:tagLst xmlns:p="http://schemas.openxmlformats.org/presentationml/2006/main">
  <p:tag name="AS_UNIQUEID" val="1591"/>
</p:tagLst>
</file>

<file path=ppt/tags/tag610.xml><?xml version="1.0" encoding="utf-8"?>
<p:tagLst xmlns:p="http://schemas.openxmlformats.org/presentationml/2006/main">
  <p:tag name="AS_UNIQUEID" val="1592"/>
</p:tagLst>
</file>

<file path=ppt/tags/tag611.xml><?xml version="1.0" encoding="utf-8"?>
<p:tagLst xmlns:p="http://schemas.openxmlformats.org/presentationml/2006/main">
  <p:tag name="AS_UNIQUEID" val="1593"/>
</p:tagLst>
</file>

<file path=ppt/tags/tag612.xml><?xml version="1.0" encoding="utf-8"?>
<p:tagLst xmlns:p="http://schemas.openxmlformats.org/presentationml/2006/main">
  <p:tag name="AS_UNIQUEID" val="1594"/>
</p:tagLst>
</file>

<file path=ppt/tags/tag613.xml><?xml version="1.0" encoding="utf-8"?>
<p:tagLst xmlns:p="http://schemas.openxmlformats.org/presentationml/2006/main">
  <p:tag name="AS_UNIQUEID" val="1595"/>
</p:tagLst>
</file>

<file path=ppt/tags/tag614.xml><?xml version="1.0" encoding="utf-8"?>
<p:tagLst xmlns:p="http://schemas.openxmlformats.org/presentationml/2006/main">
  <p:tag name="AS_UNIQUEID" val="1596"/>
</p:tagLst>
</file>

<file path=ppt/tags/tag615.xml><?xml version="1.0" encoding="utf-8"?>
<p:tagLst xmlns:p="http://schemas.openxmlformats.org/presentationml/2006/main">
  <p:tag name="AS_UNIQUEID" val="1597"/>
</p:tagLst>
</file>

<file path=ppt/tags/tag616.xml><?xml version="1.0" encoding="utf-8"?>
<p:tagLst xmlns:p="http://schemas.openxmlformats.org/presentationml/2006/main">
  <p:tag name="AS_UNIQUEID" val="1598"/>
</p:tagLst>
</file>

<file path=ppt/tags/tag617.xml><?xml version="1.0" encoding="utf-8"?>
<p:tagLst xmlns:p="http://schemas.openxmlformats.org/presentationml/2006/main">
  <p:tag name="KSO_WM_SPECIAL_SOURCE" val="bdnull"/>
</p:tagLst>
</file>

<file path=ppt/tags/tag618.xml><?xml version="1.0" encoding="utf-8"?>
<p:tagLst xmlns:p="http://schemas.openxmlformats.org/presentationml/2006/main">
  <p:tag name="AS_UNIQUEID" val="1796"/>
</p:tagLst>
</file>

<file path=ppt/tags/tag619.xml><?xml version="1.0" encoding="utf-8"?>
<p:tagLst xmlns:p="http://schemas.openxmlformats.org/presentationml/2006/main">
  <p:tag name="AS_UNIQUEID" val="1797"/>
</p:tagLst>
</file>

<file path=ppt/tags/tag6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楷体</vt:lpstr>
      <vt:lpstr>微软雅黑</vt:lpstr>
      <vt:lpstr>楷体_GB2312</vt:lpstr>
      <vt:lpstr>Calibri Light</vt:lpstr>
      <vt:lpstr>Office Theme</vt:lpstr>
      <vt:lpstr>搭一搭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2024-09-28T22:10:46.678</cp:lastPrinted>
  <dcterms:created xsi:type="dcterms:W3CDTF">2024-09-28T14:10:46Z</dcterms:created>
  <dcterms:modified xsi:type="dcterms:W3CDTF">2024-09-28T14:10:49Z</dcterms:modified>
</cp:coreProperties>
</file>